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26"/>
  </p:notesMasterIdLst>
  <p:sldIdLst>
    <p:sldId id="257" r:id="rId5"/>
    <p:sldId id="256" r:id="rId6"/>
    <p:sldId id="258" r:id="rId7"/>
    <p:sldId id="259" r:id="rId8"/>
    <p:sldId id="272" r:id="rId9"/>
    <p:sldId id="273" r:id="rId10"/>
    <p:sldId id="260" r:id="rId11"/>
    <p:sldId id="261" r:id="rId12"/>
    <p:sldId id="262" r:id="rId13"/>
    <p:sldId id="274" r:id="rId14"/>
    <p:sldId id="275" r:id="rId15"/>
    <p:sldId id="270" r:id="rId16"/>
    <p:sldId id="263" r:id="rId17"/>
    <p:sldId id="265" r:id="rId18"/>
    <p:sldId id="268" r:id="rId19"/>
    <p:sldId id="266" r:id="rId20"/>
    <p:sldId id="267" r:id="rId21"/>
    <p:sldId id="264" r:id="rId22"/>
    <p:sldId id="269"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434CA8-DA0E-4423-9BCE-27204F4C4D5A}" v="61" dt="2020-01-12T18:03:51.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571" autoAdjust="0"/>
  </p:normalViewPr>
  <p:slideViewPr>
    <p:cSldViewPr snapToGrid="0">
      <p:cViewPr varScale="1">
        <p:scale>
          <a:sx n="60" d="100"/>
          <a:sy n="60" d="100"/>
        </p:scale>
        <p:origin x="1478" y="38"/>
      </p:cViewPr>
      <p:guideLst/>
    </p:cSldViewPr>
  </p:slideViewPr>
  <p:notesTextViewPr>
    <p:cViewPr>
      <p:scale>
        <a:sx n="3" d="2"/>
        <a:sy n="3" d="2"/>
      </p:scale>
      <p:origin x="0" y="0"/>
    </p:cViewPr>
  </p:notesTextViewPr>
  <p:sorterViewPr>
    <p:cViewPr>
      <p:scale>
        <a:sx n="100" d="100"/>
        <a:sy n="100" d="100"/>
      </p:scale>
      <p:origin x="0" y="-3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Haagsma" userId="213da77a-9cc5-49f7-ad6b-7779b1276fe8" providerId="ADAL" clId="{4FD74C46-9A2A-42B9-AA1C-0471F23B1840}"/>
    <pc:docChg chg="undo custSel mod addSld delSld modSld sldOrd">
      <pc:chgData name="Peter Haagsma" userId="213da77a-9cc5-49f7-ad6b-7779b1276fe8" providerId="ADAL" clId="{4FD74C46-9A2A-42B9-AA1C-0471F23B1840}" dt="2020-01-12T18:05:22.988" v="596" actId="5793"/>
      <pc:docMkLst>
        <pc:docMk/>
      </pc:docMkLst>
      <pc:sldChg chg="addSp delSp modSp mod setBg setClrOvrMap delDesignElem">
        <pc:chgData name="Peter Haagsma" userId="213da77a-9cc5-49f7-ad6b-7779b1276fe8" providerId="ADAL" clId="{4FD74C46-9A2A-42B9-AA1C-0471F23B1840}" dt="2020-01-12T18:00:33.937" v="542" actId="2711"/>
        <pc:sldMkLst>
          <pc:docMk/>
          <pc:sldMk cId="3261087711" sldId="256"/>
        </pc:sldMkLst>
        <pc:spChg chg="mod">
          <ac:chgData name="Peter Haagsma" userId="213da77a-9cc5-49f7-ad6b-7779b1276fe8" providerId="ADAL" clId="{4FD74C46-9A2A-42B9-AA1C-0471F23B1840}" dt="2020-01-12T18:00:33.937" v="542" actId="2711"/>
          <ac:spMkLst>
            <pc:docMk/>
            <pc:sldMk cId="3261087711" sldId="256"/>
            <ac:spMk id="5" creationId="{00000000-0000-0000-0000-000000000000}"/>
          </ac:spMkLst>
        </pc:spChg>
        <pc:spChg chg="mod ord">
          <ac:chgData name="Peter Haagsma" userId="213da77a-9cc5-49f7-ad6b-7779b1276fe8" providerId="ADAL" clId="{4FD74C46-9A2A-42B9-AA1C-0471F23B1840}" dt="2020-01-12T18:00:27.749" v="541" actId="14100"/>
          <ac:spMkLst>
            <pc:docMk/>
            <pc:sldMk cId="3261087711" sldId="256"/>
            <ac:spMk id="6" creationId="{00000000-0000-0000-0000-000000000000}"/>
          </ac:spMkLst>
        </pc:spChg>
        <pc:spChg chg="add del">
          <ac:chgData name="Peter Haagsma" userId="213da77a-9cc5-49f7-ad6b-7779b1276fe8" providerId="ADAL" clId="{4FD74C46-9A2A-42B9-AA1C-0471F23B1840}" dt="2020-01-12T16:56:25.914" v="13" actId="26606"/>
          <ac:spMkLst>
            <pc:docMk/>
            <pc:sldMk cId="3261087711" sldId="256"/>
            <ac:spMk id="10" creationId="{91F32EBA-ED97-466E-8CFA-8382584155D0}"/>
          </ac:spMkLst>
        </pc:spChg>
        <pc:spChg chg="add">
          <ac:chgData name="Peter Haagsma" userId="213da77a-9cc5-49f7-ad6b-7779b1276fe8" providerId="ADAL" clId="{4FD74C46-9A2A-42B9-AA1C-0471F23B1840}" dt="2020-01-12T18:00:09.555" v="537" actId="26606"/>
          <ac:spMkLst>
            <pc:docMk/>
            <pc:sldMk cId="3261087711" sldId="256"/>
            <ac:spMk id="11" creationId="{2C6A2225-94AF-4BC4-98F4-77746E7B10A9}"/>
          </ac:spMkLst>
        </pc:spChg>
        <pc:spChg chg="add del">
          <ac:chgData name="Peter Haagsma" userId="213da77a-9cc5-49f7-ad6b-7779b1276fe8" providerId="ADAL" clId="{4FD74C46-9A2A-42B9-AA1C-0471F23B1840}" dt="2020-01-12T17:00:07.678" v="46"/>
          <ac:spMkLst>
            <pc:docMk/>
            <pc:sldMk cId="3261087711" sldId="256"/>
            <ac:spMk id="12" creationId="{DEE5C6BA-FE2A-4C38-8D88-E70C06E54F82}"/>
          </ac:spMkLst>
        </pc:spChg>
        <pc:spChg chg="add del">
          <ac:chgData name="Peter Haagsma" userId="213da77a-9cc5-49f7-ad6b-7779b1276fe8" providerId="ADAL" clId="{4FD74C46-9A2A-42B9-AA1C-0471F23B1840}" dt="2020-01-12T17:00:07.678" v="46"/>
          <ac:spMkLst>
            <pc:docMk/>
            <pc:sldMk cId="3261087711" sldId="256"/>
            <ac:spMk id="16" creationId="{DE9FA85F-F0FB-4952-A05F-04CC67B18EE5}"/>
          </ac:spMkLst>
        </pc:spChg>
        <pc:spChg chg="del">
          <ac:chgData name="Peter Haagsma" userId="213da77a-9cc5-49f7-ad6b-7779b1276fe8" providerId="ADAL" clId="{4FD74C46-9A2A-42B9-AA1C-0471F23B1840}" dt="2020-01-12T16:55:14.728" v="3"/>
          <ac:spMkLst>
            <pc:docMk/>
            <pc:sldMk cId="3261087711" sldId="256"/>
            <ac:spMk id="17" creationId="{90FB7BFA-EBDD-467C-B253-EFA700504181}"/>
          </ac:spMkLst>
        </pc:spChg>
        <pc:spChg chg="add del">
          <ac:chgData name="Peter Haagsma" userId="213da77a-9cc5-49f7-ad6b-7779b1276fe8" providerId="ADAL" clId="{4FD74C46-9A2A-42B9-AA1C-0471F23B1840}" dt="2020-01-12T17:00:07.678" v="46"/>
          <ac:spMkLst>
            <pc:docMk/>
            <pc:sldMk cId="3261087711" sldId="256"/>
            <ac:spMk id="18" creationId="{FEBD362A-CC27-47D9-8FC3-A5E91BA0760C}"/>
          </ac:spMkLst>
        </pc:spChg>
        <pc:spChg chg="del">
          <ac:chgData name="Peter Haagsma" userId="213da77a-9cc5-49f7-ad6b-7779b1276fe8" providerId="ADAL" clId="{4FD74C46-9A2A-42B9-AA1C-0471F23B1840}" dt="2020-01-12T16:55:14.728" v="3"/>
          <ac:spMkLst>
            <pc:docMk/>
            <pc:sldMk cId="3261087711" sldId="256"/>
            <ac:spMk id="19" creationId="{23A9D773-2FA9-4E93-A01A-AEECF93EB47D}"/>
          </ac:spMkLst>
        </pc:spChg>
        <pc:spChg chg="add">
          <ac:chgData name="Peter Haagsma" userId="213da77a-9cc5-49f7-ad6b-7779b1276fe8" providerId="ADAL" clId="{4FD74C46-9A2A-42B9-AA1C-0471F23B1840}" dt="2020-01-12T18:00:09.555" v="537" actId="26606"/>
          <ac:spMkLst>
            <pc:docMk/>
            <pc:sldMk cId="3261087711" sldId="256"/>
            <ac:spMk id="20" creationId="{648F5915-2CE1-4F74-88C5-D4366893D2DF}"/>
          </ac:spMkLst>
        </pc:spChg>
        <pc:spChg chg="del">
          <ac:chgData name="Peter Haagsma" userId="213da77a-9cc5-49f7-ad6b-7779b1276fe8" providerId="ADAL" clId="{4FD74C46-9A2A-42B9-AA1C-0471F23B1840}" dt="2020-01-12T16:55:14.728" v="3"/>
          <ac:spMkLst>
            <pc:docMk/>
            <pc:sldMk cId="3261087711" sldId="256"/>
            <ac:spMk id="21" creationId="{D0A08A6F-C28D-4C68-9627-9B83F062FD65}"/>
          </ac:spMkLst>
        </pc:spChg>
        <pc:spChg chg="del">
          <ac:chgData name="Peter Haagsma" userId="213da77a-9cc5-49f7-ad6b-7779b1276fe8" providerId="ADAL" clId="{4FD74C46-9A2A-42B9-AA1C-0471F23B1840}" dt="2020-01-12T16:55:14.728" v="3"/>
          <ac:spMkLst>
            <pc:docMk/>
            <pc:sldMk cId="3261087711" sldId="256"/>
            <ac:spMk id="23" creationId="{D6DAD309-1212-498F-ABAD-388FFD322A8D}"/>
          </ac:spMkLst>
        </pc:spChg>
        <pc:spChg chg="del">
          <ac:chgData name="Peter Haagsma" userId="213da77a-9cc5-49f7-ad6b-7779b1276fe8" providerId="ADAL" clId="{4FD74C46-9A2A-42B9-AA1C-0471F23B1840}" dt="2020-01-12T16:55:14.728" v="3"/>
          <ac:spMkLst>
            <pc:docMk/>
            <pc:sldMk cId="3261087711" sldId="256"/>
            <ac:spMk id="25" creationId="{8F297EF4-1A36-4B32-9046-62BAFD8D81AA}"/>
          </ac:spMkLst>
        </pc:spChg>
        <pc:spChg chg="del">
          <ac:chgData name="Peter Haagsma" userId="213da77a-9cc5-49f7-ad6b-7779b1276fe8" providerId="ADAL" clId="{4FD74C46-9A2A-42B9-AA1C-0471F23B1840}" dt="2020-01-12T16:55:14.728" v="3"/>
          <ac:spMkLst>
            <pc:docMk/>
            <pc:sldMk cId="3261087711" sldId="256"/>
            <ac:spMk id="27" creationId="{131B3231-1C4D-4AB4-AB8B-D39CCC3938D9}"/>
          </ac:spMkLst>
        </pc:spChg>
        <pc:spChg chg="del">
          <ac:chgData name="Peter Haagsma" userId="213da77a-9cc5-49f7-ad6b-7779b1276fe8" providerId="ADAL" clId="{4FD74C46-9A2A-42B9-AA1C-0471F23B1840}" dt="2020-01-12T16:55:14.728" v="3"/>
          <ac:spMkLst>
            <pc:docMk/>
            <pc:sldMk cId="3261087711" sldId="256"/>
            <ac:spMk id="33" creationId="{A28FAB9D-1EE6-43AC-B8F1-6569A0B8EA74}"/>
          </ac:spMkLst>
        </pc:spChg>
        <pc:spChg chg="del">
          <ac:chgData name="Peter Haagsma" userId="213da77a-9cc5-49f7-ad6b-7779b1276fe8" providerId="ADAL" clId="{4FD74C46-9A2A-42B9-AA1C-0471F23B1840}" dt="2020-01-12T16:55:14.728" v="3"/>
          <ac:spMkLst>
            <pc:docMk/>
            <pc:sldMk cId="3261087711" sldId="256"/>
            <ac:spMk id="35" creationId="{B4962323-B671-484D-B5A3-CD475433781F}"/>
          </ac:spMkLst>
        </pc:spChg>
        <pc:spChg chg="del">
          <ac:chgData name="Peter Haagsma" userId="213da77a-9cc5-49f7-ad6b-7779b1276fe8" providerId="ADAL" clId="{4FD74C46-9A2A-42B9-AA1C-0471F23B1840}" dt="2020-01-12T16:55:14.728" v="3"/>
          <ac:spMkLst>
            <pc:docMk/>
            <pc:sldMk cId="3261087711" sldId="256"/>
            <ac:spMk id="37" creationId="{181DEBE4-9960-46D9-8D96-FBDE9172816D}"/>
          </ac:spMkLst>
        </pc:spChg>
        <pc:spChg chg="del">
          <ac:chgData name="Peter Haagsma" userId="213da77a-9cc5-49f7-ad6b-7779b1276fe8" providerId="ADAL" clId="{4FD74C46-9A2A-42B9-AA1C-0471F23B1840}" dt="2020-01-12T16:55:14.728" v="3"/>
          <ac:spMkLst>
            <pc:docMk/>
            <pc:sldMk cId="3261087711" sldId="256"/>
            <ac:spMk id="39" creationId="{2C5CA78E-387F-4DB6-8894-AA38E5EAF688}"/>
          </ac:spMkLst>
        </pc:spChg>
        <pc:picChg chg="mod">
          <ac:chgData name="Peter Haagsma" userId="213da77a-9cc5-49f7-ad6b-7779b1276fe8" providerId="ADAL" clId="{4FD74C46-9A2A-42B9-AA1C-0471F23B1840}" dt="2020-01-12T18:00:09.555" v="537" actId="26606"/>
          <ac:picMkLst>
            <pc:docMk/>
            <pc:sldMk cId="3261087711" sldId="256"/>
            <ac:picMk id="7" creationId="{00000000-0000-0000-0000-000000000000}"/>
          </ac:picMkLst>
        </pc:picChg>
        <pc:picChg chg="mod ord">
          <ac:chgData name="Peter Haagsma" userId="213da77a-9cc5-49f7-ad6b-7779b1276fe8" providerId="ADAL" clId="{4FD74C46-9A2A-42B9-AA1C-0471F23B1840}" dt="2020-01-12T18:00:09.555" v="537" actId="26606"/>
          <ac:picMkLst>
            <pc:docMk/>
            <pc:sldMk cId="3261087711" sldId="256"/>
            <ac:picMk id="8" creationId="{00000000-0000-0000-0000-000000000000}"/>
          </ac:picMkLst>
        </pc:picChg>
        <pc:picChg chg="del">
          <ac:chgData name="Peter Haagsma" userId="213da77a-9cc5-49f7-ad6b-7779b1276fe8" providerId="ADAL" clId="{4FD74C46-9A2A-42B9-AA1C-0471F23B1840}" dt="2020-01-12T16:55:14.728" v="3"/>
          <ac:picMkLst>
            <pc:docMk/>
            <pc:sldMk cId="3261087711" sldId="256"/>
            <ac:picMk id="13" creationId="{B1395C1E-2648-4FFC-AC7C-2C170835181E}"/>
          </ac:picMkLst>
        </pc:picChg>
        <pc:picChg chg="add del">
          <ac:chgData name="Peter Haagsma" userId="213da77a-9cc5-49f7-ad6b-7779b1276fe8" providerId="ADAL" clId="{4FD74C46-9A2A-42B9-AA1C-0471F23B1840}" dt="2020-01-12T17:00:07.678" v="46"/>
          <ac:picMkLst>
            <pc:docMk/>
            <pc:sldMk cId="3261087711" sldId="256"/>
            <ac:picMk id="14" creationId="{53E66F28-0926-4CFB-BDAB-646CAB184CB0}"/>
          </ac:picMkLst>
        </pc:picChg>
        <pc:picChg chg="del">
          <ac:chgData name="Peter Haagsma" userId="213da77a-9cc5-49f7-ad6b-7779b1276fe8" providerId="ADAL" clId="{4FD74C46-9A2A-42B9-AA1C-0471F23B1840}" dt="2020-01-12T16:55:14.728" v="3"/>
          <ac:picMkLst>
            <pc:docMk/>
            <pc:sldMk cId="3261087711" sldId="256"/>
            <ac:picMk id="15" creationId="{1C7379FE-10D6-4FEA-BEA3-5E2034A44C82}"/>
          </ac:picMkLst>
        </pc:picChg>
        <pc:picChg chg="del">
          <ac:chgData name="Peter Haagsma" userId="213da77a-9cc5-49f7-ad6b-7779b1276fe8" providerId="ADAL" clId="{4FD74C46-9A2A-42B9-AA1C-0471F23B1840}" dt="2020-01-12T16:55:14.728" v="3"/>
          <ac:picMkLst>
            <pc:docMk/>
            <pc:sldMk cId="3261087711" sldId="256"/>
            <ac:picMk id="29" creationId="{1A82619F-6BBD-4913-A4EA-27A2A01F2AE2}"/>
          </ac:picMkLst>
        </pc:picChg>
        <pc:picChg chg="del">
          <ac:chgData name="Peter Haagsma" userId="213da77a-9cc5-49f7-ad6b-7779b1276fe8" providerId="ADAL" clId="{4FD74C46-9A2A-42B9-AA1C-0471F23B1840}" dt="2020-01-12T16:55:14.728" v="3"/>
          <ac:picMkLst>
            <pc:docMk/>
            <pc:sldMk cId="3261087711" sldId="256"/>
            <ac:picMk id="31" creationId="{7D32623C-82B3-4C43-98E0-31A4ACA2F7B3}"/>
          </ac:picMkLst>
        </pc:picChg>
      </pc:sldChg>
      <pc:sldChg chg="addSp delSp modSp mod setBg setClrOvrMap delDesignElem">
        <pc:chgData name="Peter Haagsma" userId="213da77a-9cc5-49f7-ad6b-7779b1276fe8" providerId="ADAL" clId="{4FD74C46-9A2A-42B9-AA1C-0471F23B1840}" dt="2020-01-12T17:59:53.713" v="536" actId="26606"/>
        <pc:sldMkLst>
          <pc:docMk/>
          <pc:sldMk cId="2219155172" sldId="257"/>
        </pc:sldMkLst>
        <pc:spChg chg="mod">
          <ac:chgData name="Peter Haagsma" userId="213da77a-9cc5-49f7-ad6b-7779b1276fe8" providerId="ADAL" clId="{4FD74C46-9A2A-42B9-AA1C-0471F23B1840}" dt="2020-01-12T17:59:53.713" v="536" actId="26606"/>
          <ac:spMkLst>
            <pc:docMk/>
            <pc:sldMk cId="2219155172" sldId="257"/>
            <ac:spMk id="2" creationId="{00000000-0000-0000-0000-000000000000}"/>
          </ac:spMkLst>
        </pc:spChg>
        <pc:spChg chg="mod">
          <ac:chgData name="Peter Haagsma" userId="213da77a-9cc5-49f7-ad6b-7779b1276fe8" providerId="ADAL" clId="{4FD74C46-9A2A-42B9-AA1C-0471F23B1840}" dt="2020-01-12T17:59:53.713" v="536" actId="26606"/>
          <ac:spMkLst>
            <pc:docMk/>
            <pc:sldMk cId="2219155172" sldId="257"/>
            <ac:spMk id="3" creationId="{00000000-0000-0000-0000-000000000000}"/>
          </ac:spMkLst>
        </pc:spChg>
        <pc:spChg chg="add del mod">
          <ac:chgData name="Peter Haagsma" userId="213da77a-9cc5-49f7-ad6b-7779b1276fe8" providerId="ADAL" clId="{4FD74C46-9A2A-42B9-AA1C-0471F23B1840}" dt="2020-01-12T17:59:35.714" v="534" actId="767"/>
          <ac:spMkLst>
            <pc:docMk/>
            <pc:sldMk cId="2219155172" sldId="257"/>
            <ac:spMk id="4" creationId="{56979747-9D4F-4055-A3CB-43621CECA8D1}"/>
          </ac:spMkLst>
        </pc:spChg>
        <pc:spChg chg="add del">
          <ac:chgData name="Peter Haagsma" userId="213da77a-9cc5-49f7-ad6b-7779b1276fe8" providerId="ADAL" clId="{4FD74C46-9A2A-42B9-AA1C-0471F23B1840}" dt="2020-01-12T17:00:07.678" v="46"/>
          <ac:spMkLst>
            <pc:docMk/>
            <pc:sldMk cId="2219155172" sldId="257"/>
            <ac:spMk id="8" creationId="{23962611-DFD5-4092-AAFD-559E3DFCE2C9}"/>
          </ac:spMkLst>
        </pc:spChg>
        <pc:spChg chg="del">
          <ac:chgData name="Peter Haagsma" userId="213da77a-9cc5-49f7-ad6b-7779b1276fe8" providerId="ADAL" clId="{4FD74C46-9A2A-42B9-AA1C-0471F23B1840}" dt="2020-01-12T16:55:14.728" v="3"/>
          <ac:spMkLst>
            <pc:docMk/>
            <pc:sldMk cId="2219155172" sldId="257"/>
            <ac:spMk id="9" creationId="{D0BE3D13-5BE5-4B05-AFCF-2A2E059D29F8}"/>
          </ac:spMkLst>
        </pc:spChg>
        <pc:spChg chg="del">
          <ac:chgData name="Peter Haagsma" userId="213da77a-9cc5-49f7-ad6b-7779b1276fe8" providerId="ADAL" clId="{4FD74C46-9A2A-42B9-AA1C-0471F23B1840}" dt="2020-01-12T16:55:14.728" v="3"/>
          <ac:spMkLst>
            <pc:docMk/>
            <pc:sldMk cId="2219155172" sldId="257"/>
            <ac:spMk id="11" creationId="{1AC85C80-0175-4214-A13D-03C224658C16}"/>
          </ac:spMkLst>
        </pc:spChg>
        <pc:spChg chg="add">
          <ac:chgData name="Peter Haagsma" userId="213da77a-9cc5-49f7-ad6b-7779b1276fe8" providerId="ADAL" clId="{4FD74C46-9A2A-42B9-AA1C-0471F23B1840}" dt="2020-01-12T17:59:53.713" v="536" actId="26606"/>
          <ac:spMkLst>
            <pc:docMk/>
            <pc:sldMk cId="2219155172" sldId="257"/>
            <ac:spMk id="14" creationId="{053FB2EE-284F-4C87-AB3D-BBF87A9FAB97}"/>
          </ac:spMkLst>
        </pc:spChg>
        <pc:spChg chg="del">
          <ac:chgData name="Peter Haagsma" userId="213da77a-9cc5-49f7-ad6b-7779b1276fe8" providerId="ADAL" clId="{4FD74C46-9A2A-42B9-AA1C-0471F23B1840}" dt="2020-01-12T16:55:14.728" v="3"/>
          <ac:spMkLst>
            <pc:docMk/>
            <pc:sldMk cId="2219155172" sldId="257"/>
            <ac:spMk id="15" creationId="{76562092-3AA7-4EF0-9007-C44F879A1308}"/>
          </ac:spMkLst>
        </pc:spChg>
        <pc:spChg chg="del">
          <ac:chgData name="Peter Haagsma" userId="213da77a-9cc5-49f7-ad6b-7779b1276fe8" providerId="ADAL" clId="{4FD74C46-9A2A-42B9-AA1C-0471F23B1840}" dt="2020-01-12T16:55:14.728" v="3"/>
          <ac:spMkLst>
            <pc:docMk/>
            <pc:sldMk cId="2219155172" sldId="257"/>
            <ac:spMk id="17" creationId="{2663C086-1480-4E81-BD6F-3E43A4C38C62}"/>
          </ac:spMkLst>
        </pc:spChg>
        <pc:grpChg chg="add">
          <ac:chgData name="Peter Haagsma" userId="213da77a-9cc5-49f7-ad6b-7779b1276fe8" providerId="ADAL" clId="{4FD74C46-9A2A-42B9-AA1C-0471F23B1840}" dt="2020-01-12T17:59:53.713" v="536" actId="26606"/>
          <ac:grpSpMkLst>
            <pc:docMk/>
            <pc:sldMk cId="2219155172" sldId="257"/>
            <ac:grpSpMk id="5" creationId="{D2C4BFA1-2075-4901-9E24-E41D1FDD51FD}"/>
          </ac:grpSpMkLst>
        </pc:grpChg>
        <pc:picChg chg="add del">
          <ac:chgData name="Peter Haagsma" userId="213da77a-9cc5-49f7-ad6b-7779b1276fe8" providerId="ADAL" clId="{4FD74C46-9A2A-42B9-AA1C-0471F23B1840}" dt="2020-01-12T17:00:07.678" v="46"/>
          <ac:picMkLst>
            <pc:docMk/>
            <pc:sldMk cId="2219155172" sldId="257"/>
            <ac:picMk id="10" creationId="{2270F1FA-0425-408F-9861-80BF5AFB276D}"/>
          </ac:picMkLst>
        </pc:picChg>
        <pc:picChg chg="del">
          <ac:chgData name="Peter Haagsma" userId="213da77a-9cc5-49f7-ad6b-7779b1276fe8" providerId="ADAL" clId="{4FD74C46-9A2A-42B9-AA1C-0471F23B1840}" dt="2020-01-12T16:55:14.728" v="3"/>
          <ac:picMkLst>
            <pc:docMk/>
            <pc:sldMk cId="2219155172" sldId="257"/>
            <ac:picMk id="13" creationId="{15ADB788-8569-409E-862D-665AD53C9904}"/>
          </ac:picMkLst>
        </pc:picChg>
      </pc:sldChg>
      <pc:sldChg chg="addSp delSp modSp setBg delDesignElem">
        <pc:chgData name="Peter Haagsma" userId="213da77a-9cc5-49f7-ad6b-7779b1276fe8" providerId="ADAL" clId="{4FD74C46-9A2A-42B9-AA1C-0471F23B1840}" dt="2020-01-12T17:03:38.868" v="78" actId="20577"/>
        <pc:sldMkLst>
          <pc:docMk/>
          <pc:sldMk cId="617042612" sldId="258"/>
        </pc:sldMkLst>
        <pc:spChg chg="mod">
          <ac:chgData name="Peter Haagsma" userId="213da77a-9cc5-49f7-ad6b-7779b1276fe8" providerId="ADAL" clId="{4FD74C46-9A2A-42B9-AA1C-0471F23B1840}" dt="2020-01-12T17:03:38.868" v="78" actId="20577"/>
          <ac:spMkLst>
            <pc:docMk/>
            <pc:sldMk cId="617042612" sldId="258"/>
            <ac:spMk id="2" creationId="{00000000-0000-0000-0000-000000000000}"/>
          </ac:spMkLst>
        </pc:spChg>
        <pc:spChg chg="mod">
          <ac:chgData name="Peter Haagsma" userId="213da77a-9cc5-49f7-ad6b-7779b1276fe8" providerId="ADAL" clId="{4FD74C46-9A2A-42B9-AA1C-0471F23B1840}" dt="2020-01-12T17:00:56.154" v="54" actId="255"/>
          <ac:spMkLst>
            <pc:docMk/>
            <pc:sldMk cId="617042612" sldId="258"/>
            <ac:spMk id="3" creationId="{00000000-0000-0000-0000-000000000000}"/>
          </ac:spMkLst>
        </pc:spChg>
        <pc:spChg chg="del mod">
          <ac:chgData name="Peter Haagsma" userId="213da77a-9cc5-49f7-ad6b-7779b1276fe8" providerId="ADAL" clId="{4FD74C46-9A2A-42B9-AA1C-0471F23B1840}" dt="2020-01-12T16:58:37.073" v="27" actId="478"/>
          <ac:spMkLst>
            <pc:docMk/>
            <pc:sldMk cId="617042612" sldId="258"/>
            <ac:spMk id="4" creationId="{00000000-0000-0000-0000-000000000000}"/>
          </ac:spMkLst>
        </pc:spChg>
        <pc:spChg chg="mod">
          <ac:chgData name="Peter Haagsma" userId="213da77a-9cc5-49f7-ad6b-7779b1276fe8" providerId="ADAL" clId="{4FD74C46-9A2A-42B9-AA1C-0471F23B1840}" dt="2020-01-12T17:01:05.735" v="55" actId="1076"/>
          <ac:spMkLst>
            <pc:docMk/>
            <pc:sldMk cId="617042612" sldId="258"/>
            <ac:spMk id="6" creationId="{00000000-0000-0000-0000-000000000000}"/>
          </ac:spMkLst>
        </pc:spChg>
        <pc:spChg chg="add del">
          <ac:chgData name="Peter Haagsma" userId="213da77a-9cc5-49f7-ad6b-7779b1276fe8" providerId="ADAL" clId="{4FD74C46-9A2A-42B9-AA1C-0471F23B1840}" dt="2020-01-12T17:00:07.678" v="46"/>
          <ac:spMkLst>
            <pc:docMk/>
            <pc:sldMk cId="617042612" sldId="258"/>
            <ac:spMk id="12" creationId="{FBC3EAFD-A275-4F9B-8F62-72B6678F35A8}"/>
          </ac:spMkLst>
        </pc:spChg>
        <pc:spChg chg="add del">
          <ac:chgData name="Peter Haagsma" userId="213da77a-9cc5-49f7-ad6b-7779b1276fe8" providerId="ADAL" clId="{4FD74C46-9A2A-42B9-AA1C-0471F23B1840}" dt="2020-01-12T17:00:07.678" v="46"/>
          <ac:spMkLst>
            <pc:docMk/>
            <pc:sldMk cId="617042612" sldId="258"/>
            <ac:spMk id="14" creationId="{06E64A6D-2B9F-4AAD-AB42-A61BAF01AC12}"/>
          </ac:spMkLst>
        </pc:spChg>
        <pc:spChg chg="del">
          <ac:chgData name="Peter Haagsma" userId="213da77a-9cc5-49f7-ad6b-7779b1276fe8" providerId="ADAL" clId="{4FD74C46-9A2A-42B9-AA1C-0471F23B1840}" dt="2020-01-12T16:55:14.728" v="3"/>
          <ac:spMkLst>
            <pc:docMk/>
            <pc:sldMk cId="617042612" sldId="258"/>
            <ac:spMk id="34" creationId="{A7204637-1279-4DDE-8EB1-40C67C64F0E4}"/>
          </ac:spMkLst>
        </pc:spChg>
        <pc:spChg chg="del">
          <ac:chgData name="Peter Haagsma" userId="213da77a-9cc5-49f7-ad6b-7779b1276fe8" providerId="ADAL" clId="{4FD74C46-9A2A-42B9-AA1C-0471F23B1840}" dt="2020-01-12T16:55:14.728" v="3"/>
          <ac:spMkLst>
            <pc:docMk/>
            <pc:sldMk cId="617042612" sldId="258"/>
            <ac:spMk id="37" creationId="{7C97D9F7-4A46-49D3-8F16-012950DCEFED}"/>
          </ac:spMkLst>
        </pc:spChg>
        <pc:spChg chg="del">
          <ac:chgData name="Peter Haagsma" userId="213da77a-9cc5-49f7-ad6b-7779b1276fe8" providerId="ADAL" clId="{4FD74C46-9A2A-42B9-AA1C-0471F23B1840}" dt="2020-01-12T16:55:14.728" v="3"/>
          <ac:spMkLst>
            <pc:docMk/>
            <pc:sldMk cId="617042612" sldId="258"/>
            <ac:spMk id="38" creationId="{FC108F7B-FA5C-4209-8566-A0EF65692F67}"/>
          </ac:spMkLst>
        </pc:spChg>
        <pc:spChg chg="del">
          <ac:chgData name="Peter Haagsma" userId="213da77a-9cc5-49f7-ad6b-7779b1276fe8" providerId="ADAL" clId="{4FD74C46-9A2A-42B9-AA1C-0471F23B1840}" dt="2020-01-12T16:55:14.728" v="3"/>
          <ac:spMkLst>
            <pc:docMk/>
            <pc:sldMk cId="617042612" sldId="258"/>
            <ac:spMk id="39" creationId="{15F45BD9-6505-4391-AAF8-BF27FE4177AB}"/>
          </ac:spMkLst>
        </pc:spChg>
        <pc:spChg chg="del">
          <ac:chgData name="Peter Haagsma" userId="213da77a-9cc5-49f7-ad6b-7779b1276fe8" providerId="ADAL" clId="{4FD74C46-9A2A-42B9-AA1C-0471F23B1840}" dt="2020-01-12T16:55:14.728" v="3"/>
          <ac:spMkLst>
            <pc:docMk/>
            <pc:sldMk cId="617042612" sldId="258"/>
            <ac:spMk id="40" creationId="{6A47DFD2-285B-44FD-BBFB-D6B486A74030}"/>
          </ac:spMkLst>
        </pc:spChg>
        <pc:picChg chg="mod ord">
          <ac:chgData name="Peter Haagsma" userId="213da77a-9cc5-49f7-ad6b-7779b1276fe8" providerId="ADAL" clId="{4FD74C46-9A2A-42B9-AA1C-0471F23B1840}" dt="2020-01-12T17:01:32.166" v="57" actId="14100"/>
          <ac:picMkLst>
            <pc:docMk/>
            <pc:sldMk cId="617042612" sldId="258"/>
            <ac:picMk id="7" creationId="{00000000-0000-0000-0000-000000000000}"/>
          </ac:picMkLst>
        </pc:picChg>
        <pc:picChg chg="add del">
          <ac:chgData name="Peter Haagsma" userId="213da77a-9cc5-49f7-ad6b-7779b1276fe8" providerId="ADAL" clId="{4FD74C46-9A2A-42B9-AA1C-0471F23B1840}" dt="2020-01-12T17:00:07.678" v="46"/>
          <ac:picMkLst>
            <pc:docMk/>
            <pc:sldMk cId="617042612" sldId="258"/>
            <ac:picMk id="16" creationId="{C51881DD-AD85-41BE-8A49-C2FB45800E10}"/>
          </ac:picMkLst>
        </pc:picChg>
        <pc:picChg chg="del">
          <ac:chgData name="Peter Haagsma" userId="213da77a-9cc5-49f7-ad6b-7779b1276fe8" providerId="ADAL" clId="{4FD74C46-9A2A-42B9-AA1C-0471F23B1840}" dt="2020-01-12T16:55:14.728" v="3"/>
          <ac:picMkLst>
            <pc:docMk/>
            <pc:sldMk cId="617042612" sldId="258"/>
            <ac:picMk id="35" creationId="{61E96DFE-4DB0-4B7B-95A4-DB282E3F249B}"/>
          </ac:picMkLst>
        </pc:picChg>
        <pc:picChg chg="del">
          <ac:chgData name="Peter Haagsma" userId="213da77a-9cc5-49f7-ad6b-7779b1276fe8" providerId="ADAL" clId="{4FD74C46-9A2A-42B9-AA1C-0471F23B1840}" dt="2020-01-12T16:55:14.728" v="3"/>
          <ac:picMkLst>
            <pc:docMk/>
            <pc:sldMk cId="617042612" sldId="258"/>
            <ac:picMk id="36" creationId="{158D4817-FB70-431F-84A5-C9D659EAE1D7}"/>
          </ac:picMkLst>
        </pc:picChg>
        <pc:cxnChg chg="add del">
          <ac:chgData name="Peter Haagsma" userId="213da77a-9cc5-49f7-ad6b-7779b1276fe8" providerId="ADAL" clId="{4FD74C46-9A2A-42B9-AA1C-0471F23B1840}" dt="2020-01-12T17:00:07.678" v="46"/>
          <ac:cxnSpMkLst>
            <pc:docMk/>
            <pc:sldMk cId="617042612" sldId="258"/>
            <ac:cxnSpMk id="18" creationId="{9AD20FE8-ED02-4CDE-83B1-A1436305C3DC}"/>
          </ac:cxnSpMkLst>
        </pc:cxnChg>
      </pc:sldChg>
      <pc:sldChg chg="delSp modSp mod setBg">
        <pc:chgData name="Peter Haagsma" userId="213da77a-9cc5-49f7-ad6b-7779b1276fe8" providerId="ADAL" clId="{4FD74C46-9A2A-42B9-AA1C-0471F23B1840}" dt="2020-01-12T17:03:10.259" v="72" actId="1076"/>
        <pc:sldMkLst>
          <pc:docMk/>
          <pc:sldMk cId="147413224" sldId="259"/>
        </pc:sldMkLst>
        <pc:spChg chg="mod">
          <ac:chgData name="Peter Haagsma" userId="213da77a-9cc5-49f7-ad6b-7779b1276fe8" providerId="ADAL" clId="{4FD74C46-9A2A-42B9-AA1C-0471F23B1840}" dt="2020-01-12T17:02:45.798" v="68" actId="26606"/>
          <ac:spMkLst>
            <pc:docMk/>
            <pc:sldMk cId="147413224" sldId="259"/>
            <ac:spMk id="2" creationId="{00000000-0000-0000-0000-000000000000}"/>
          </ac:spMkLst>
        </pc:spChg>
        <pc:spChg chg="mod">
          <ac:chgData name="Peter Haagsma" userId="213da77a-9cc5-49f7-ad6b-7779b1276fe8" providerId="ADAL" clId="{4FD74C46-9A2A-42B9-AA1C-0471F23B1840}" dt="2020-01-12T17:03:10.259" v="72" actId="1076"/>
          <ac:spMkLst>
            <pc:docMk/>
            <pc:sldMk cId="147413224" sldId="259"/>
            <ac:spMk id="3" creationId="{00000000-0000-0000-0000-000000000000}"/>
          </ac:spMkLst>
        </pc:spChg>
        <pc:spChg chg="del mod ord">
          <ac:chgData name="Peter Haagsma" userId="213da77a-9cc5-49f7-ad6b-7779b1276fe8" providerId="ADAL" clId="{4FD74C46-9A2A-42B9-AA1C-0471F23B1840}" dt="2020-01-12T17:02:53.728" v="70" actId="478"/>
          <ac:spMkLst>
            <pc:docMk/>
            <pc:sldMk cId="147413224" sldId="259"/>
            <ac:spMk id="4" creationId="{00000000-0000-0000-0000-000000000000}"/>
          </ac:spMkLst>
        </pc:spChg>
        <pc:picChg chg="mod">
          <ac:chgData name="Peter Haagsma" userId="213da77a-9cc5-49f7-ad6b-7779b1276fe8" providerId="ADAL" clId="{4FD74C46-9A2A-42B9-AA1C-0471F23B1840}" dt="2020-01-12T17:02:45.798" v="68" actId="26606"/>
          <ac:picMkLst>
            <pc:docMk/>
            <pc:sldMk cId="147413224" sldId="259"/>
            <ac:picMk id="5" creationId="{00000000-0000-0000-0000-000000000000}"/>
          </ac:picMkLst>
        </pc:picChg>
        <pc:picChg chg="mod">
          <ac:chgData name="Peter Haagsma" userId="213da77a-9cc5-49f7-ad6b-7779b1276fe8" providerId="ADAL" clId="{4FD74C46-9A2A-42B9-AA1C-0471F23B1840}" dt="2020-01-12T17:02:45.798" v="68" actId="26606"/>
          <ac:picMkLst>
            <pc:docMk/>
            <pc:sldMk cId="147413224" sldId="259"/>
            <ac:picMk id="7" creationId="{00000000-0000-0000-0000-000000000000}"/>
          </ac:picMkLst>
        </pc:picChg>
      </pc:sldChg>
      <pc:sldChg chg="addSp delSp modSp mod setBg">
        <pc:chgData name="Peter Haagsma" userId="213da77a-9cc5-49f7-ad6b-7779b1276fe8" providerId="ADAL" clId="{4FD74C46-9A2A-42B9-AA1C-0471F23B1840}" dt="2020-01-12T18:05:22.988" v="596" actId="5793"/>
        <pc:sldMkLst>
          <pc:docMk/>
          <pc:sldMk cId="2056324303" sldId="260"/>
        </pc:sldMkLst>
        <pc:spChg chg="mod">
          <ac:chgData name="Peter Haagsma" userId="213da77a-9cc5-49f7-ad6b-7779b1276fe8" providerId="ADAL" clId="{4FD74C46-9A2A-42B9-AA1C-0471F23B1840}" dt="2020-01-12T17:17:50.101" v="208" actId="26606"/>
          <ac:spMkLst>
            <pc:docMk/>
            <pc:sldMk cId="2056324303" sldId="260"/>
            <ac:spMk id="2" creationId="{00000000-0000-0000-0000-000000000000}"/>
          </ac:spMkLst>
        </pc:spChg>
        <pc:spChg chg="del">
          <ac:chgData name="Peter Haagsma" userId="213da77a-9cc5-49f7-ad6b-7779b1276fe8" providerId="ADAL" clId="{4FD74C46-9A2A-42B9-AA1C-0471F23B1840}" dt="2020-01-12T17:04:01.257" v="79" actId="478"/>
          <ac:spMkLst>
            <pc:docMk/>
            <pc:sldMk cId="2056324303" sldId="260"/>
            <ac:spMk id="5" creationId="{00000000-0000-0000-0000-000000000000}"/>
          </ac:spMkLst>
        </pc:spChg>
        <pc:spChg chg="mod">
          <ac:chgData name="Peter Haagsma" userId="213da77a-9cc5-49f7-ad6b-7779b1276fe8" providerId="ADAL" clId="{4FD74C46-9A2A-42B9-AA1C-0471F23B1840}" dt="2020-01-12T18:05:22.988" v="596" actId="5793"/>
          <ac:spMkLst>
            <pc:docMk/>
            <pc:sldMk cId="2056324303" sldId="260"/>
            <ac:spMk id="6" creationId="{00000000-0000-0000-0000-000000000000}"/>
          </ac:spMkLst>
        </pc:spChg>
        <pc:spChg chg="add">
          <ac:chgData name="Peter Haagsma" userId="213da77a-9cc5-49f7-ad6b-7779b1276fe8" providerId="ADAL" clId="{4FD74C46-9A2A-42B9-AA1C-0471F23B1840}" dt="2020-01-12T17:17:50.101" v="208" actId="26606"/>
          <ac:spMkLst>
            <pc:docMk/>
            <pc:sldMk cId="2056324303" sldId="260"/>
            <ac:spMk id="11" creationId="{3B854194-185D-494D-905C-7C7CB2E30F6E}"/>
          </ac:spMkLst>
        </pc:spChg>
        <pc:spChg chg="add">
          <ac:chgData name="Peter Haagsma" userId="213da77a-9cc5-49f7-ad6b-7779b1276fe8" providerId="ADAL" clId="{4FD74C46-9A2A-42B9-AA1C-0471F23B1840}" dt="2020-01-12T17:17:50.101" v="208" actId="26606"/>
          <ac:spMkLst>
            <pc:docMk/>
            <pc:sldMk cId="2056324303" sldId="260"/>
            <ac:spMk id="13" creationId="{B4F5FA0D-0104-4987-8241-EFF7C85B88DE}"/>
          </ac:spMkLst>
        </pc:spChg>
        <pc:picChg chg="add">
          <ac:chgData name="Peter Haagsma" userId="213da77a-9cc5-49f7-ad6b-7779b1276fe8" providerId="ADAL" clId="{4FD74C46-9A2A-42B9-AA1C-0471F23B1840}" dt="2020-01-12T17:17:50.101" v="208" actId="26606"/>
          <ac:picMkLst>
            <pc:docMk/>
            <pc:sldMk cId="2056324303" sldId="260"/>
            <ac:picMk id="15" creationId="{2897127E-6CEF-446C-BE87-93B7C46E49D1}"/>
          </ac:picMkLst>
        </pc:picChg>
      </pc:sldChg>
      <pc:sldChg chg="modSp">
        <pc:chgData name="Peter Haagsma" userId="213da77a-9cc5-49f7-ad6b-7779b1276fe8" providerId="ADAL" clId="{4FD74C46-9A2A-42B9-AA1C-0471F23B1840}" dt="2020-01-12T17:22:57.797" v="211" actId="2711"/>
        <pc:sldMkLst>
          <pc:docMk/>
          <pc:sldMk cId="1143061671" sldId="261"/>
        </pc:sldMkLst>
        <pc:spChg chg="mod">
          <ac:chgData name="Peter Haagsma" userId="213da77a-9cc5-49f7-ad6b-7779b1276fe8" providerId="ADAL" clId="{4FD74C46-9A2A-42B9-AA1C-0471F23B1840}" dt="2020-01-12T17:22:57.797" v="211" actId="2711"/>
          <ac:spMkLst>
            <pc:docMk/>
            <pc:sldMk cId="1143061671" sldId="261"/>
            <ac:spMk id="6" creationId="{00000000-0000-0000-0000-000000000000}"/>
          </ac:spMkLst>
        </pc:spChg>
      </pc:sldChg>
      <pc:sldChg chg="addSp delSp modSp mod setBg setClrOvrMap">
        <pc:chgData name="Peter Haagsma" userId="213da77a-9cc5-49f7-ad6b-7779b1276fe8" providerId="ADAL" clId="{4FD74C46-9A2A-42B9-AA1C-0471F23B1840}" dt="2020-01-12T17:59:38.641" v="535" actId="1076"/>
        <pc:sldMkLst>
          <pc:docMk/>
          <pc:sldMk cId="2240181420" sldId="262"/>
        </pc:sldMkLst>
        <pc:spChg chg="mod">
          <ac:chgData name="Peter Haagsma" userId="213da77a-9cc5-49f7-ad6b-7779b1276fe8" providerId="ADAL" clId="{4FD74C46-9A2A-42B9-AA1C-0471F23B1840}" dt="2020-01-12T17:56:55.348" v="530" actId="26606"/>
          <ac:spMkLst>
            <pc:docMk/>
            <pc:sldMk cId="2240181420" sldId="262"/>
            <ac:spMk id="3" creationId="{00000000-0000-0000-0000-000000000000}"/>
          </ac:spMkLst>
        </pc:spChg>
        <pc:spChg chg="mod">
          <ac:chgData name="Peter Haagsma" userId="213da77a-9cc5-49f7-ad6b-7779b1276fe8" providerId="ADAL" clId="{4FD74C46-9A2A-42B9-AA1C-0471F23B1840}" dt="2020-01-12T17:59:38.641" v="535" actId="1076"/>
          <ac:spMkLst>
            <pc:docMk/>
            <pc:sldMk cId="2240181420" sldId="262"/>
            <ac:spMk id="5" creationId="{00000000-0000-0000-0000-000000000000}"/>
          </ac:spMkLst>
        </pc:spChg>
        <pc:spChg chg="add">
          <ac:chgData name="Peter Haagsma" userId="213da77a-9cc5-49f7-ad6b-7779b1276fe8" providerId="ADAL" clId="{4FD74C46-9A2A-42B9-AA1C-0471F23B1840}" dt="2020-01-12T17:56:55.348" v="530" actId="26606"/>
          <ac:spMkLst>
            <pc:docMk/>
            <pc:sldMk cId="2240181420" sldId="262"/>
            <ac:spMk id="11" creationId="{71B2258F-86CA-4D4D-8270-BC05FCDEBFB3}"/>
          </ac:spMkLst>
        </pc:spChg>
        <pc:picChg chg="del mod">
          <ac:chgData name="Peter Haagsma" userId="213da77a-9cc5-49f7-ad6b-7779b1276fe8" providerId="ADAL" clId="{4FD74C46-9A2A-42B9-AA1C-0471F23B1840}" dt="2020-01-12T17:56:28.871" v="527"/>
          <ac:picMkLst>
            <pc:docMk/>
            <pc:sldMk cId="2240181420" sldId="262"/>
            <ac:picMk id="2" creationId="{00000000-0000-0000-0000-000000000000}"/>
          </ac:picMkLst>
        </pc:picChg>
        <pc:picChg chg="add mod ord">
          <ac:chgData name="Peter Haagsma" userId="213da77a-9cc5-49f7-ad6b-7779b1276fe8" providerId="ADAL" clId="{4FD74C46-9A2A-42B9-AA1C-0471F23B1840}" dt="2020-01-12T17:56:55.348" v="530" actId="26606"/>
          <ac:picMkLst>
            <pc:docMk/>
            <pc:sldMk cId="2240181420" sldId="262"/>
            <ac:picMk id="6" creationId="{EF6A3C20-E5AE-4057-A90C-01888787AF2F}"/>
          </ac:picMkLst>
        </pc:picChg>
      </pc:sldChg>
      <pc:sldChg chg="addSp modSp mod setBg setClrOvrMap">
        <pc:chgData name="Peter Haagsma" userId="213da77a-9cc5-49f7-ad6b-7779b1276fe8" providerId="ADAL" clId="{4FD74C46-9A2A-42B9-AA1C-0471F23B1840}" dt="2020-01-12T17:32:29.487" v="315" actId="113"/>
        <pc:sldMkLst>
          <pc:docMk/>
          <pc:sldMk cId="3885519573" sldId="263"/>
        </pc:sldMkLst>
        <pc:spChg chg="mod">
          <ac:chgData name="Peter Haagsma" userId="213da77a-9cc5-49f7-ad6b-7779b1276fe8" providerId="ADAL" clId="{4FD74C46-9A2A-42B9-AA1C-0471F23B1840}" dt="2020-01-12T17:31:01.065" v="296" actId="255"/>
          <ac:spMkLst>
            <pc:docMk/>
            <pc:sldMk cId="3885519573" sldId="263"/>
            <ac:spMk id="3" creationId="{00000000-0000-0000-0000-000000000000}"/>
          </ac:spMkLst>
        </pc:spChg>
        <pc:spChg chg="mod ord">
          <ac:chgData name="Peter Haagsma" userId="213da77a-9cc5-49f7-ad6b-7779b1276fe8" providerId="ADAL" clId="{4FD74C46-9A2A-42B9-AA1C-0471F23B1840}" dt="2020-01-12T17:32:29.487" v="315" actId="113"/>
          <ac:spMkLst>
            <pc:docMk/>
            <pc:sldMk cId="3885519573" sldId="263"/>
            <ac:spMk id="5" creationId="{00000000-0000-0000-0000-000000000000}"/>
          </ac:spMkLst>
        </pc:spChg>
        <pc:spChg chg="add">
          <ac:chgData name="Peter Haagsma" userId="213da77a-9cc5-49f7-ad6b-7779b1276fe8" providerId="ADAL" clId="{4FD74C46-9A2A-42B9-AA1C-0471F23B1840}" dt="2020-01-12T17:30:10.645" v="288" actId="26606"/>
          <ac:spMkLst>
            <pc:docMk/>
            <pc:sldMk cId="3885519573" sldId="263"/>
            <ac:spMk id="10" creationId="{1DB7C82F-AB7E-4F0C-B829-FA1B9C415180}"/>
          </ac:spMkLst>
        </pc:spChg>
        <pc:picChg chg="add mod">
          <ac:chgData name="Peter Haagsma" userId="213da77a-9cc5-49f7-ad6b-7779b1276fe8" providerId="ADAL" clId="{4FD74C46-9A2A-42B9-AA1C-0471F23B1840}" dt="2020-01-12T17:30:10.645" v="288" actId="26606"/>
          <ac:picMkLst>
            <pc:docMk/>
            <pc:sldMk cId="3885519573" sldId="263"/>
            <ac:picMk id="2" creationId="{36CE01A4-1E30-4A4B-BF40-92E40155A415}"/>
          </ac:picMkLst>
        </pc:picChg>
      </pc:sldChg>
      <pc:sldChg chg="addSp modSp mod setBg setClrOvrMap">
        <pc:chgData name="Peter Haagsma" userId="213da77a-9cc5-49f7-ad6b-7779b1276fe8" providerId="ADAL" clId="{4FD74C46-9A2A-42B9-AA1C-0471F23B1840}" dt="2020-01-12T18:04:02.189" v="589" actId="20577"/>
        <pc:sldMkLst>
          <pc:docMk/>
          <pc:sldMk cId="1872397059" sldId="264"/>
        </pc:sldMkLst>
        <pc:spChg chg="mod">
          <ac:chgData name="Peter Haagsma" userId="213da77a-9cc5-49f7-ad6b-7779b1276fe8" providerId="ADAL" clId="{4FD74C46-9A2A-42B9-AA1C-0471F23B1840}" dt="2020-01-12T18:04:02.189" v="589" actId="20577"/>
          <ac:spMkLst>
            <pc:docMk/>
            <pc:sldMk cId="1872397059" sldId="264"/>
            <ac:spMk id="2" creationId="{00000000-0000-0000-0000-000000000000}"/>
          </ac:spMkLst>
        </pc:spChg>
        <pc:spChg chg="mod">
          <ac:chgData name="Peter Haagsma" userId="213da77a-9cc5-49f7-ad6b-7779b1276fe8" providerId="ADAL" clId="{4FD74C46-9A2A-42B9-AA1C-0471F23B1840}" dt="2020-01-12T17:51:37.873" v="469" actId="6549"/>
          <ac:spMkLst>
            <pc:docMk/>
            <pc:sldMk cId="1872397059" sldId="264"/>
            <ac:spMk id="3" creationId="{00000000-0000-0000-0000-000000000000}"/>
          </ac:spMkLst>
        </pc:spChg>
        <pc:spChg chg="add">
          <ac:chgData name="Peter Haagsma" userId="213da77a-9cc5-49f7-ad6b-7779b1276fe8" providerId="ADAL" clId="{4FD74C46-9A2A-42B9-AA1C-0471F23B1840}" dt="2020-01-12T17:50:35.440" v="463" actId="26606"/>
          <ac:spMkLst>
            <pc:docMk/>
            <pc:sldMk cId="1872397059" sldId="264"/>
            <ac:spMk id="10" creationId="{EE1FC7B4-E4A7-4452-B413-1A623E3A7230}"/>
          </ac:spMkLst>
        </pc:spChg>
        <pc:spChg chg="add">
          <ac:chgData name="Peter Haagsma" userId="213da77a-9cc5-49f7-ad6b-7779b1276fe8" providerId="ADAL" clId="{4FD74C46-9A2A-42B9-AA1C-0471F23B1840}" dt="2020-01-12T17:50:35.440" v="463" actId="26606"/>
          <ac:spMkLst>
            <pc:docMk/>
            <pc:sldMk cId="1872397059" sldId="264"/>
            <ac:spMk id="12" creationId="{E0709AF0-24F0-4486-B189-BE6386BDB198}"/>
          </ac:spMkLst>
        </pc:spChg>
        <pc:spChg chg="add">
          <ac:chgData name="Peter Haagsma" userId="213da77a-9cc5-49f7-ad6b-7779b1276fe8" providerId="ADAL" clId="{4FD74C46-9A2A-42B9-AA1C-0471F23B1840}" dt="2020-01-12T17:50:35.440" v="463" actId="26606"/>
          <ac:spMkLst>
            <pc:docMk/>
            <pc:sldMk cId="1872397059" sldId="264"/>
            <ac:spMk id="14" creationId="{FBE3B62F-5853-4A3C-B050-6186351A7176}"/>
          </ac:spMkLst>
        </pc:spChg>
        <pc:picChg chg="add mod">
          <ac:chgData name="Peter Haagsma" userId="213da77a-9cc5-49f7-ad6b-7779b1276fe8" providerId="ADAL" clId="{4FD74C46-9A2A-42B9-AA1C-0471F23B1840}" dt="2020-01-12T17:50:35.440" v="463" actId="26606"/>
          <ac:picMkLst>
            <pc:docMk/>
            <pc:sldMk cId="1872397059" sldId="264"/>
            <ac:picMk id="5" creationId="{276575E8-276D-4EDD-9EE3-EDB595D4ACB0}"/>
          </ac:picMkLst>
        </pc:picChg>
      </pc:sldChg>
      <pc:sldChg chg="addSp delSp modSp mod ord setBg setClrOvrMap">
        <pc:chgData name="Peter Haagsma" userId="213da77a-9cc5-49f7-ad6b-7779b1276fe8" providerId="ADAL" clId="{4FD74C46-9A2A-42B9-AA1C-0471F23B1840}" dt="2020-01-12T17:33:26.699" v="323" actId="255"/>
        <pc:sldMkLst>
          <pc:docMk/>
          <pc:sldMk cId="3253559060" sldId="265"/>
        </pc:sldMkLst>
        <pc:spChg chg="mod">
          <ac:chgData name="Peter Haagsma" userId="213da77a-9cc5-49f7-ad6b-7779b1276fe8" providerId="ADAL" clId="{4FD74C46-9A2A-42B9-AA1C-0471F23B1840}" dt="2020-01-12T17:32:43.731" v="316" actId="26606"/>
          <ac:spMkLst>
            <pc:docMk/>
            <pc:sldMk cId="3253559060" sldId="265"/>
            <ac:spMk id="2" creationId="{00000000-0000-0000-0000-000000000000}"/>
          </ac:spMkLst>
        </pc:spChg>
        <pc:spChg chg="mod">
          <ac:chgData name="Peter Haagsma" userId="213da77a-9cc5-49f7-ad6b-7779b1276fe8" providerId="ADAL" clId="{4FD74C46-9A2A-42B9-AA1C-0471F23B1840}" dt="2020-01-12T17:33:26.699" v="323" actId="255"/>
          <ac:spMkLst>
            <pc:docMk/>
            <pc:sldMk cId="3253559060" sldId="265"/>
            <ac:spMk id="6" creationId="{00000000-0000-0000-0000-000000000000}"/>
          </ac:spMkLst>
        </pc:spChg>
        <pc:spChg chg="del mod">
          <ac:chgData name="Peter Haagsma" userId="213da77a-9cc5-49f7-ad6b-7779b1276fe8" providerId="ADAL" clId="{4FD74C46-9A2A-42B9-AA1C-0471F23B1840}" dt="2020-01-12T17:31:49.064" v="306"/>
          <ac:spMkLst>
            <pc:docMk/>
            <pc:sldMk cId="3253559060" sldId="265"/>
            <ac:spMk id="8" creationId="{00000000-0000-0000-0000-000000000000}"/>
          </ac:spMkLst>
        </pc:spChg>
        <pc:spChg chg="add">
          <ac:chgData name="Peter Haagsma" userId="213da77a-9cc5-49f7-ad6b-7779b1276fe8" providerId="ADAL" clId="{4FD74C46-9A2A-42B9-AA1C-0471F23B1840}" dt="2020-01-12T17:32:43.731" v="316" actId="26606"/>
          <ac:spMkLst>
            <pc:docMk/>
            <pc:sldMk cId="3253559060" sldId="265"/>
            <ac:spMk id="11" creationId="{CF62D2A7-8207-488C-9F46-316BA81A16C8}"/>
          </ac:spMkLst>
        </pc:spChg>
        <pc:picChg chg="mod ord">
          <ac:chgData name="Peter Haagsma" userId="213da77a-9cc5-49f7-ad6b-7779b1276fe8" providerId="ADAL" clId="{4FD74C46-9A2A-42B9-AA1C-0471F23B1840}" dt="2020-01-12T17:32:43.731" v="316" actId="26606"/>
          <ac:picMkLst>
            <pc:docMk/>
            <pc:sldMk cId="3253559060" sldId="265"/>
            <ac:picMk id="5" creationId="{00000000-0000-0000-0000-000000000000}"/>
          </ac:picMkLst>
        </pc:picChg>
      </pc:sldChg>
      <pc:sldChg chg="addSp delSp modSp mod ord setBg setClrOvrMap">
        <pc:chgData name="Peter Haagsma" userId="213da77a-9cc5-49f7-ad6b-7779b1276fe8" providerId="ADAL" clId="{4FD74C46-9A2A-42B9-AA1C-0471F23B1840}" dt="2020-01-12T17:41:29.975" v="399" actId="14100"/>
        <pc:sldMkLst>
          <pc:docMk/>
          <pc:sldMk cId="111069914" sldId="266"/>
        </pc:sldMkLst>
        <pc:spChg chg="mod">
          <ac:chgData name="Peter Haagsma" userId="213da77a-9cc5-49f7-ad6b-7779b1276fe8" providerId="ADAL" clId="{4FD74C46-9A2A-42B9-AA1C-0471F23B1840}" dt="2020-01-12T17:41:18.354" v="397" actId="1076"/>
          <ac:spMkLst>
            <pc:docMk/>
            <pc:sldMk cId="111069914" sldId="266"/>
            <ac:spMk id="2" creationId="{00000000-0000-0000-0000-000000000000}"/>
          </ac:spMkLst>
        </pc:spChg>
        <pc:spChg chg="mod">
          <ac:chgData name="Peter Haagsma" userId="213da77a-9cc5-49f7-ad6b-7779b1276fe8" providerId="ADAL" clId="{4FD74C46-9A2A-42B9-AA1C-0471F23B1840}" dt="2020-01-12T17:41:29.975" v="399" actId="14100"/>
          <ac:spMkLst>
            <pc:docMk/>
            <pc:sldMk cId="111069914" sldId="266"/>
            <ac:spMk id="3" creationId="{00000000-0000-0000-0000-000000000000}"/>
          </ac:spMkLst>
        </pc:spChg>
        <pc:spChg chg="del mod">
          <ac:chgData name="Peter Haagsma" userId="213da77a-9cc5-49f7-ad6b-7779b1276fe8" providerId="ADAL" clId="{4FD74C46-9A2A-42B9-AA1C-0471F23B1840}" dt="2020-01-12T17:36:26.394" v="377" actId="478"/>
          <ac:spMkLst>
            <pc:docMk/>
            <pc:sldMk cId="111069914" sldId="266"/>
            <ac:spMk id="5" creationId="{00000000-0000-0000-0000-000000000000}"/>
          </ac:spMkLst>
        </pc:spChg>
        <pc:spChg chg="add">
          <ac:chgData name="Peter Haagsma" userId="213da77a-9cc5-49f7-ad6b-7779b1276fe8" providerId="ADAL" clId="{4FD74C46-9A2A-42B9-AA1C-0471F23B1840}" dt="2020-01-12T17:40:36.739" v="390" actId="26606"/>
          <ac:spMkLst>
            <pc:docMk/>
            <pc:sldMk cId="111069914" sldId="266"/>
            <ac:spMk id="11" creationId="{CF62D2A7-8207-488C-9F46-316BA81A16C8}"/>
          </ac:spMkLst>
        </pc:spChg>
        <pc:picChg chg="add mod">
          <ac:chgData name="Peter Haagsma" userId="213da77a-9cc5-49f7-ad6b-7779b1276fe8" providerId="ADAL" clId="{4FD74C46-9A2A-42B9-AA1C-0471F23B1840}" dt="2020-01-12T17:40:36.739" v="390" actId="26606"/>
          <ac:picMkLst>
            <pc:docMk/>
            <pc:sldMk cId="111069914" sldId="266"/>
            <ac:picMk id="6" creationId="{225C5DD3-0B44-4ABA-A680-F7FF220A90A2}"/>
          </ac:picMkLst>
        </pc:picChg>
      </pc:sldChg>
      <pc:sldChg chg="addSp modSp mod ord setBg setClrOvrMap">
        <pc:chgData name="Peter Haagsma" userId="213da77a-9cc5-49f7-ad6b-7779b1276fe8" providerId="ADAL" clId="{4FD74C46-9A2A-42B9-AA1C-0471F23B1840}" dt="2020-01-12T17:43:19.832" v="418" actId="5793"/>
        <pc:sldMkLst>
          <pc:docMk/>
          <pc:sldMk cId="3100756575" sldId="267"/>
        </pc:sldMkLst>
        <pc:spChg chg="mod ord">
          <ac:chgData name="Peter Haagsma" userId="213da77a-9cc5-49f7-ad6b-7779b1276fe8" providerId="ADAL" clId="{4FD74C46-9A2A-42B9-AA1C-0471F23B1840}" dt="2020-01-12T17:43:19.832" v="418" actId="5793"/>
          <ac:spMkLst>
            <pc:docMk/>
            <pc:sldMk cId="3100756575" sldId="267"/>
            <ac:spMk id="2" creationId="{00000000-0000-0000-0000-000000000000}"/>
          </ac:spMkLst>
        </pc:spChg>
        <pc:spChg chg="mod">
          <ac:chgData name="Peter Haagsma" userId="213da77a-9cc5-49f7-ad6b-7779b1276fe8" providerId="ADAL" clId="{4FD74C46-9A2A-42B9-AA1C-0471F23B1840}" dt="2020-01-12T17:42:54.240" v="412" actId="14100"/>
          <ac:spMkLst>
            <pc:docMk/>
            <pc:sldMk cId="3100756575" sldId="267"/>
            <ac:spMk id="3" creationId="{00000000-0000-0000-0000-000000000000}"/>
          </ac:spMkLst>
        </pc:spChg>
        <pc:spChg chg="add">
          <ac:chgData name="Peter Haagsma" userId="213da77a-9cc5-49f7-ad6b-7779b1276fe8" providerId="ADAL" clId="{4FD74C46-9A2A-42B9-AA1C-0471F23B1840}" dt="2020-01-12T17:42:43.539" v="410" actId="26606"/>
          <ac:spMkLst>
            <pc:docMk/>
            <pc:sldMk cId="3100756575" sldId="267"/>
            <ac:spMk id="13" creationId="{07977D39-626F-40D7-B00F-16E02602DD5A}"/>
          </ac:spMkLst>
        </pc:spChg>
        <pc:spChg chg="add">
          <ac:chgData name="Peter Haagsma" userId="213da77a-9cc5-49f7-ad6b-7779b1276fe8" providerId="ADAL" clId="{4FD74C46-9A2A-42B9-AA1C-0471F23B1840}" dt="2020-01-12T17:42:43.539" v="410" actId="26606"/>
          <ac:spMkLst>
            <pc:docMk/>
            <pc:sldMk cId="3100756575" sldId="267"/>
            <ac:spMk id="15" creationId="{B905CDE4-B751-4B3E-B625-6E59F8903414}"/>
          </ac:spMkLst>
        </pc:spChg>
        <pc:spChg chg="add">
          <ac:chgData name="Peter Haagsma" userId="213da77a-9cc5-49f7-ad6b-7779b1276fe8" providerId="ADAL" clId="{4FD74C46-9A2A-42B9-AA1C-0471F23B1840}" dt="2020-01-12T17:42:43.539" v="410" actId="26606"/>
          <ac:spMkLst>
            <pc:docMk/>
            <pc:sldMk cId="3100756575" sldId="267"/>
            <ac:spMk id="17" creationId="{08108C16-F4C0-44AA-999D-17BD39219B24}"/>
          </ac:spMkLst>
        </pc:spChg>
        <pc:spChg chg="add">
          <ac:chgData name="Peter Haagsma" userId="213da77a-9cc5-49f7-ad6b-7779b1276fe8" providerId="ADAL" clId="{4FD74C46-9A2A-42B9-AA1C-0471F23B1840}" dt="2020-01-12T17:42:43.539" v="410" actId="26606"/>
          <ac:spMkLst>
            <pc:docMk/>
            <pc:sldMk cId="3100756575" sldId="267"/>
            <ac:spMk id="19" creationId="{C8F10CB3-3B5E-4C7A-98CF-B87454DDFA39}"/>
          </ac:spMkLst>
        </pc:spChg>
        <pc:picChg chg="mod">
          <ac:chgData name="Peter Haagsma" userId="213da77a-9cc5-49f7-ad6b-7779b1276fe8" providerId="ADAL" clId="{4FD74C46-9A2A-42B9-AA1C-0471F23B1840}" dt="2020-01-12T17:42:43.539" v="410" actId="26606"/>
          <ac:picMkLst>
            <pc:docMk/>
            <pc:sldMk cId="3100756575" sldId="267"/>
            <ac:picMk id="5" creationId="{00000000-0000-0000-0000-000000000000}"/>
          </ac:picMkLst>
        </pc:picChg>
        <pc:picChg chg="mod">
          <ac:chgData name="Peter Haagsma" userId="213da77a-9cc5-49f7-ad6b-7779b1276fe8" providerId="ADAL" clId="{4FD74C46-9A2A-42B9-AA1C-0471F23B1840}" dt="2020-01-12T17:42:43.539" v="410" actId="26606"/>
          <ac:picMkLst>
            <pc:docMk/>
            <pc:sldMk cId="3100756575" sldId="267"/>
            <ac:picMk id="6" creationId="{00000000-0000-0000-0000-000000000000}"/>
          </ac:picMkLst>
        </pc:picChg>
        <pc:picChg chg="mod">
          <ac:chgData name="Peter Haagsma" userId="213da77a-9cc5-49f7-ad6b-7779b1276fe8" providerId="ADAL" clId="{4FD74C46-9A2A-42B9-AA1C-0471F23B1840}" dt="2020-01-12T17:42:43.539" v="410" actId="26606"/>
          <ac:picMkLst>
            <pc:docMk/>
            <pc:sldMk cId="3100756575" sldId="267"/>
            <ac:picMk id="7" creationId="{00000000-0000-0000-0000-000000000000}"/>
          </ac:picMkLst>
        </pc:picChg>
        <pc:picChg chg="mod ord">
          <ac:chgData name="Peter Haagsma" userId="213da77a-9cc5-49f7-ad6b-7779b1276fe8" providerId="ADAL" clId="{4FD74C46-9A2A-42B9-AA1C-0471F23B1840}" dt="2020-01-12T17:42:43.539" v="410" actId="26606"/>
          <ac:picMkLst>
            <pc:docMk/>
            <pc:sldMk cId="3100756575" sldId="267"/>
            <ac:picMk id="8" creationId="{00000000-0000-0000-0000-000000000000}"/>
          </ac:picMkLst>
        </pc:picChg>
      </pc:sldChg>
      <pc:sldChg chg="addSp delSp modSp mod ord setBg setClrOvrMap">
        <pc:chgData name="Peter Haagsma" userId="213da77a-9cc5-49f7-ad6b-7779b1276fe8" providerId="ADAL" clId="{4FD74C46-9A2A-42B9-AA1C-0471F23B1840}" dt="2020-01-12T17:35:43.435" v="369" actId="5793"/>
        <pc:sldMkLst>
          <pc:docMk/>
          <pc:sldMk cId="1095350976" sldId="268"/>
        </pc:sldMkLst>
        <pc:spChg chg="mod">
          <ac:chgData name="Peter Haagsma" userId="213da77a-9cc5-49f7-ad6b-7779b1276fe8" providerId="ADAL" clId="{4FD74C46-9A2A-42B9-AA1C-0471F23B1840}" dt="2020-01-12T17:34:54.614" v="339" actId="14100"/>
          <ac:spMkLst>
            <pc:docMk/>
            <pc:sldMk cId="1095350976" sldId="268"/>
            <ac:spMk id="2" creationId="{00000000-0000-0000-0000-000000000000}"/>
          </ac:spMkLst>
        </pc:spChg>
        <pc:spChg chg="mod ord">
          <ac:chgData name="Peter Haagsma" userId="213da77a-9cc5-49f7-ad6b-7779b1276fe8" providerId="ADAL" clId="{4FD74C46-9A2A-42B9-AA1C-0471F23B1840}" dt="2020-01-12T17:35:43.435" v="369" actId="5793"/>
          <ac:spMkLst>
            <pc:docMk/>
            <pc:sldMk cId="1095350976" sldId="268"/>
            <ac:spMk id="3" creationId="{00000000-0000-0000-0000-000000000000}"/>
          </ac:spMkLst>
        </pc:spChg>
        <pc:spChg chg="del mod">
          <ac:chgData name="Peter Haagsma" userId="213da77a-9cc5-49f7-ad6b-7779b1276fe8" providerId="ADAL" clId="{4FD74C46-9A2A-42B9-AA1C-0471F23B1840}" dt="2020-01-12T17:33:46.367" v="325" actId="478"/>
          <ac:spMkLst>
            <pc:docMk/>
            <pc:sldMk cId="1095350976" sldId="268"/>
            <ac:spMk id="5" creationId="{00000000-0000-0000-0000-000000000000}"/>
          </ac:spMkLst>
        </pc:spChg>
        <pc:spChg chg="add">
          <ac:chgData name="Peter Haagsma" userId="213da77a-9cc5-49f7-ad6b-7779b1276fe8" providerId="ADAL" clId="{4FD74C46-9A2A-42B9-AA1C-0471F23B1840}" dt="2020-01-12T17:34:43.145" v="337" actId="26606"/>
          <ac:spMkLst>
            <pc:docMk/>
            <pc:sldMk cId="1095350976" sldId="268"/>
            <ac:spMk id="14" creationId="{2EEE8F11-3582-44B7-9869-F2D26D7DD9D4}"/>
          </ac:spMkLst>
        </pc:spChg>
        <pc:spChg chg="add">
          <ac:chgData name="Peter Haagsma" userId="213da77a-9cc5-49f7-ad6b-7779b1276fe8" providerId="ADAL" clId="{4FD74C46-9A2A-42B9-AA1C-0471F23B1840}" dt="2020-01-12T17:34:43.145" v="337" actId="26606"/>
          <ac:spMkLst>
            <pc:docMk/>
            <pc:sldMk cId="1095350976" sldId="268"/>
            <ac:spMk id="16" creationId="{2141F1CC-6A53-4BCF-9127-AABB52E2497E}"/>
          </ac:spMkLst>
        </pc:spChg>
        <pc:spChg chg="add">
          <ac:chgData name="Peter Haagsma" userId="213da77a-9cc5-49f7-ad6b-7779b1276fe8" providerId="ADAL" clId="{4FD74C46-9A2A-42B9-AA1C-0471F23B1840}" dt="2020-01-12T17:34:43.145" v="337" actId="26606"/>
          <ac:spMkLst>
            <pc:docMk/>
            <pc:sldMk cId="1095350976" sldId="268"/>
            <ac:spMk id="18" creationId="{561B2B49-7142-4CA8-A929-4671548E6A5A}"/>
          </ac:spMkLst>
        </pc:spChg>
        <pc:picChg chg="mod">
          <ac:chgData name="Peter Haagsma" userId="213da77a-9cc5-49f7-ad6b-7779b1276fe8" providerId="ADAL" clId="{4FD74C46-9A2A-42B9-AA1C-0471F23B1840}" dt="2020-01-12T17:34:43.145" v="337" actId="26606"/>
          <ac:picMkLst>
            <pc:docMk/>
            <pc:sldMk cId="1095350976" sldId="268"/>
            <ac:picMk id="6" creationId="{00000000-0000-0000-0000-000000000000}"/>
          </ac:picMkLst>
        </pc:picChg>
        <pc:picChg chg="mod ord">
          <ac:chgData name="Peter Haagsma" userId="213da77a-9cc5-49f7-ad6b-7779b1276fe8" providerId="ADAL" clId="{4FD74C46-9A2A-42B9-AA1C-0471F23B1840}" dt="2020-01-12T17:34:43.145" v="337" actId="26606"/>
          <ac:picMkLst>
            <pc:docMk/>
            <pc:sldMk cId="1095350976" sldId="268"/>
            <ac:picMk id="7" creationId="{00000000-0000-0000-0000-000000000000}"/>
          </ac:picMkLst>
        </pc:picChg>
        <pc:picChg chg="mod">
          <ac:chgData name="Peter Haagsma" userId="213da77a-9cc5-49f7-ad6b-7779b1276fe8" providerId="ADAL" clId="{4FD74C46-9A2A-42B9-AA1C-0471F23B1840}" dt="2020-01-12T17:34:43.145" v="337" actId="26606"/>
          <ac:picMkLst>
            <pc:docMk/>
            <pc:sldMk cId="1095350976" sldId="268"/>
            <ac:picMk id="9" creationId="{00000000-0000-0000-0000-000000000000}"/>
          </ac:picMkLst>
        </pc:picChg>
      </pc:sldChg>
      <pc:sldChg chg="addSp delSp modSp mod setBg setClrOvrMap">
        <pc:chgData name="Peter Haagsma" userId="213da77a-9cc5-49f7-ad6b-7779b1276fe8" providerId="ADAL" clId="{4FD74C46-9A2A-42B9-AA1C-0471F23B1840}" dt="2020-01-12T18:04:06.639" v="591" actId="20577"/>
        <pc:sldMkLst>
          <pc:docMk/>
          <pc:sldMk cId="654267065" sldId="269"/>
        </pc:sldMkLst>
        <pc:spChg chg="mod">
          <ac:chgData name="Peter Haagsma" userId="213da77a-9cc5-49f7-ad6b-7779b1276fe8" providerId="ADAL" clId="{4FD74C46-9A2A-42B9-AA1C-0471F23B1840}" dt="2020-01-12T18:04:06.639" v="591" actId="20577"/>
          <ac:spMkLst>
            <pc:docMk/>
            <pc:sldMk cId="654267065" sldId="269"/>
            <ac:spMk id="2" creationId="{00000000-0000-0000-0000-000000000000}"/>
          </ac:spMkLst>
        </pc:spChg>
        <pc:spChg chg="mod">
          <ac:chgData name="Peter Haagsma" userId="213da77a-9cc5-49f7-ad6b-7779b1276fe8" providerId="ADAL" clId="{4FD74C46-9A2A-42B9-AA1C-0471F23B1840}" dt="2020-01-12T17:54:32.407" v="520" actId="255"/>
          <ac:spMkLst>
            <pc:docMk/>
            <pc:sldMk cId="654267065" sldId="269"/>
            <ac:spMk id="3" creationId="{00000000-0000-0000-0000-000000000000}"/>
          </ac:spMkLst>
        </pc:spChg>
        <pc:spChg chg="del mod">
          <ac:chgData name="Peter Haagsma" userId="213da77a-9cc5-49f7-ad6b-7779b1276fe8" providerId="ADAL" clId="{4FD74C46-9A2A-42B9-AA1C-0471F23B1840}" dt="2020-01-12T17:52:06.716" v="473" actId="478"/>
          <ac:spMkLst>
            <pc:docMk/>
            <pc:sldMk cId="654267065" sldId="269"/>
            <ac:spMk id="5" creationId="{00000000-0000-0000-0000-000000000000}"/>
          </ac:spMkLst>
        </pc:spChg>
        <pc:spChg chg="add">
          <ac:chgData name="Peter Haagsma" userId="213da77a-9cc5-49f7-ad6b-7779b1276fe8" providerId="ADAL" clId="{4FD74C46-9A2A-42B9-AA1C-0471F23B1840}" dt="2020-01-12T17:54:11.314" v="511" actId="26606"/>
          <ac:spMkLst>
            <pc:docMk/>
            <pc:sldMk cId="654267065" sldId="269"/>
            <ac:spMk id="11" creationId="{EE1FC7B4-E4A7-4452-B413-1A623E3A7230}"/>
          </ac:spMkLst>
        </pc:spChg>
        <pc:spChg chg="add">
          <ac:chgData name="Peter Haagsma" userId="213da77a-9cc5-49f7-ad6b-7779b1276fe8" providerId="ADAL" clId="{4FD74C46-9A2A-42B9-AA1C-0471F23B1840}" dt="2020-01-12T17:54:11.314" v="511" actId="26606"/>
          <ac:spMkLst>
            <pc:docMk/>
            <pc:sldMk cId="654267065" sldId="269"/>
            <ac:spMk id="13" creationId="{E0709AF0-24F0-4486-B189-BE6386BDB198}"/>
          </ac:spMkLst>
        </pc:spChg>
        <pc:spChg chg="add">
          <ac:chgData name="Peter Haagsma" userId="213da77a-9cc5-49f7-ad6b-7779b1276fe8" providerId="ADAL" clId="{4FD74C46-9A2A-42B9-AA1C-0471F23B1840}" dt="2020-01-12T17:54:11.314" v="511" actId="26606"/>
          <ac:spMkLst>
            <pc:docMk/>
            <pc:sldMk cId="654267065" sldId="269"/>
            <ac:spMk id="15" creationId="{FBE3B62F-5853-4A3C-B050-6186351A7176}"/>
          </ac:spMkLst>
        </pc:spChg>
        <pc:picChg chg="mod">
          <ac:chgData name="Peter Haagsma" userId="213da77a-9cc5-49f7-ad6b-7779b1276fe8" providerId="ADAL" clId="{4FD74C46-9A2A-42B9-AA1C-0471F23B1840}" dt="2020-01-12T17:54:11.314" v="511" actId="26606"/>
          <ac:picMkLst>
            <pc:docMk/>
            <pc:sldMk cId="654267065" sldId="269"/>
            <ac:picMk id="6" creationId="{00000000-0000-0000-0000-000000000000}"/>
          </ac:picMkLst>
        </pc:picChg>
      </pc:sldChg>
      <pc:sldChg chg="addSp delSp modSp mod ord setBg">
        <pc:chgData name="Peter Haagsma" userId="213da77a-9cc5-49f7-ad6b-7779b1276fe8" providerId="ADAL" clId="{4FD74C46-9A2A-42B9-AA1C-0471F23B1840}" dt="2020-01-12T17:32:22.070" v="313" actId="113"/>
        <pc:sldMkLst>
          <pc:docMk/>
          <pc:sldMk cId="911604127" sldId="270"/>
        </pc:sldMkLst>
        <pc:spChg chg="mod">
          <ac:chgData name="Peter Haagsma" userId="213da77a-9cc5-49f7-ad6b-7779b1276fe8" providerId="ADAL" clId="{4FD74C46-9A2A-42B9-AA1C-0471F23B1840}" dt="2020-01-12T17:32:22.070" v="313" actId="113"/>
          <ac:spMkLst>
            <pc:docMk/>
            <pc:sldMk cId="911604127" sldId="270"/>
            <ac:spMk id="2" creationId="{00000000-0000-0000-0000-000000000000}"/>
          </ac:spMkLst>
        </pc:spChg>
        <pc:spChg chg="mod">
          <ac:chgData name="Peter Haagsma" userId="213da77a-9cc5-49f7-ad6b-7779b1276fe8" providerId="ADAL" clId="{4FD74C46-9A2A-42B9-AA1C-0471F23B1840}" dt="2020-01-12T17:27:48.411" v="273" actId="1076"/>
          <ac:spMkLst>
            <pc:docMk/>
            <pc:sldMk cId="911604127" sldId="270"/>
            <ac:spMk id="3" creationId="{00000000-0000-0000-0000-000000000000}"/>
          </ac:spMkLst>
        </pc:spChg>
        <pc:spChg chg="del mod">
          <ac:chgData name="Peter Haagsma" userId="213da77a-9cc5-49f7-ad6b-7779b1276fe8" providerId="ADAL" clId="{4FD74C46-9A2A-42B9-AA1C-0471F23B1840}" dt="2020-01-12T17:26:38.165" v="258" actId="478"/>
          <ac:spMkLst>
            <pc:docMk/>
            <pc:sldMk cId="911604127" sldId="270"/>
            <ac:spMk id="5" creationId="{00000000-0000-0000-0000-000000000000}"/>
          </ac:spMkLst>
        </pc:spChg>
        <pc:spChg chg="add del">
          <ac:chgData name="Peter Haagsma" userId="213da77a-9cc5-49f7-ad6b-7779b1276fe8" providerId="ADAL" clId="{4FD74C46-9A2A-42B9-AA1C-0471F23B1840}" dt="2020-01-12T17:27:16.458" v="267" actId="26606"/>
          <ac:spMkLst>
            <pc:docMk/>
            <pc:sldMk cId="911604127" sldId="270"/>
            <ac:spMk id="13" creationId="{BF538DE5-A30F-4117-9482-6CCAD2A82196}"/>
          </ac:spMkLst>
        </pc:spChg>
        <pc:spChg chg="add del">
          <ac:chgData name="Peter Haagsma" userId="213da77a-9cc5-49f7-ad6b-7779b1276fe8" providerId="ADAL" clId="{4FD74C46-9A2A-42B9-AA1C-0471F23B1840}" dt="2020-01-12T17:27:16.458" v="267" actId="26606"/>
          <ac:spMkLst>
            <pc:docMk/>
            <pc:sldMk cId="911604127" sldId="270"/>
            <ac:spMk id="15" creationId="{DB01F01A-0922-4194-8449-21D15139A756}"/>
          </ac:spMkLst>
        </pc:spChg>
        <pc:spChg chg="add">
          <ac:chgData name="Peter Haagsma" userId="213da77a-9cc5-49f7-ad6b-7779b1276fe8" providerId="ADAL" clId="{4FD74C46-9A2A-42B9-AA1C-0471F23B1840}" dt="2020-01-12T17:27:16.468" v="268" actId="26606"/>
          <ac:spMkLst>
            <pc:docMk/>
            <pc:sldMk cId="911604127" sldId="270"/>
            <ac:spMk id="38" creationId="{7316481C-0A49-4796-812B-0D64F063B720}"/>
          </ac:spMkLst>
        </pc:spChg>
        <pc:spChg chg="add">
          <ac:chgData name="Peter Haagsma" userId="213da77a-9cc5-49f7-ad6b-7779b1276fe8" providerId="ADAL" clId="{4FD74C46-9A2A-42B9-AA1C-0471F23B1840}" dt="2020-01-12T17:27:16.468" v="268" actId="26606"/>
          <ac:spMkLst>
            <pc:docMk/>
            <pc:sldMk cId="911604127" sldId="270"/>
            <ac:spMk id="39" creationId="{D9F5512A-48E1-4C07-B75E-3CCC517B6804}"/>
          </ac:spMkLst>
        </pc:spChg>
        <pc:spChg chg="add">
          <ac:chgData name="Peter Haagsma" userId="213da77a-9cc5-49f7-ad6b-7779b1276fe8" providerId="ADAL" clId="{4FD74C46-9A2A-42B9-AA1C-0471F23B1840}" dt="2020-01-12T17:27:16.468" v="268" actId="26606"/>
          <ac:spMkLst>
            <pc:docMk/>
            <pc:sldMk cId="911604127" sldId="270"/>
            <ac:spMk id="40" creationId="{A5271697-90F1-4A23-8EF2-0179F2EAFACB}"/>
          </ac:spMkLst>
        </pc:spChg>
        <pc:grpChg chg="add">
          <ac:chgData name="Peter Haagsma" userId="213da77a-9cc5-49f7-ad6b-7779b1276fe8" providerId="ADAL" clId="{4FD74C46-9A2A-42B9-AA1C-0471F23B1840}" dt="2020-01-12T17:27:16.468" v="268" actId="26606"/>
          <ac:grpSpMkLst>
            <pc:docMk/>
            <pc:sldMk cId="911604127" sldId="270"/>
            <ac:grpSpMk id="17" creationId="{77EFC8B0-BA79-487C-9B2D-244FD28C39E1}"/>
          </ac:grpSpMkLst>
        </pc:grpChg>
        <pc:picChg chg="mod ord">
          <ac:chgData name="Peter Haagsma" userId="213da77a-9cc5-49f7-ad6b-7779b1276fe8" providerId="ADAL" clId="{4FD74C46-9A2A-42B9-AA1C-0471F23B1840}" dt="2020-01-12T17:27:16.468" v="268" actId="26606"/>
          <ac:picMkLst>
            <pc:docMk/>
            <pc:sldMk cId="911604127" sldId="270"/>
            <ac:picMk id="7" creationId="{00000000-0000-0000-0000-000000000000}"/>
          </ac:picMkLst>
        </pc:picChg>
        <pc:picChg chg="mod">
          <ac:chgData name="Peter Haagsma" userId="213da77a-9cc5-49f7-ad6b-7779b1276fe8" providerId="ADAL" clId="{4FD74C46-9A2A-42B9-AA1C-0471F23B1840}" dt="2020-01-12T17:27:16.468" v="268" actId="26606"/>
          <ac:picMkLst>
            <pc:docMk/>
            <pc:sldMk cId="911604127" sldId="270"/>
            <ac:picMk id="8" creationId="{00000000-0000-0000-0000-000000000000}"/>
          </ac:picMkLst>
        </pc:picChg>
      </pc:sldChg>
      <pc:sldChg chg="del">
        <pc:chgData name="Peter Haagsma" userId="213da77a-9cc5-49f7-ad6b-7779b1276fe8" providerId="ADAL" clId="{4FD74C46-9A2A-42B9-AA1C-0471F23B1840}" dt="2020-01-12T17:23:50.536" v="213" actId="2696"/>
        <pc:sldMkLst>
          <pc:docMk/>
          <pc:sldMk cId="1093335837" sldId="271"/>
        </pc:sldMkLst>
      </pc:sldChg>
      <pc:sldChg chg="addSp delSp modSp add mod setBg">
        <pc:chgData name="Peter Haagsma" userId="213da77a-9cc5-49f7-ad6b-7779b1276fe8" providerId="ADAL" clId="{4FD74C46-9A2A-42B9-AA1C-0471F23B1840}" dt="2020-01-12T17:17:56.833" v="209" actId="26606"/>
        <pc:sldMkLst>
          <pc:docMk/>
          <pc:sldMk cId="626676016" sldId="272"/>
        </pc:sldMkLst>
        <pc:spChg chg="mod">
          <ac:chgData name="Peter Haagsma" userId="213da77a-9cc5-49f7-ad6b-7779b1276fe8" providerId="ADAL" clId="{4FD74C46-9A2A-42B9-AA1C-0471F23B1840}" dt="2020-01-12T17:17:56.833" v="209" actId="26606"/>
          <ac:spMkLst>
            <pc:docMk/>
            <pc:sldMk cId="626676016" sldId="272"/>
            <ac:spMk id="2" creationId="{5E2A21CA-EC72-4A71-BB47-C56154949923}"/>
          </ac:spMkLst>
        </pc:spChg>
        <pc:spChg chg="mod">
          <ac:chgData name="Peter Haagsma" userId="213da77a-9cc5-49f7-ad6b-7779b1276fe8" providerId="ADAL" clId="{4FD74C46-9A2A-42B9-AA1C-0471F23B1840}" dt="2020-01-12T17:17:56.833" v="209" actId="26606"/>
          <ac:spMkLst>
            <pc:docMk/>
            <pc:sldMk cId="626676016" sldId="272"/>
            <ac:spMk id="3" creationId="{CF51616E-92C8-434D-8F04-56FB7F529CBE}"/>
          </ac:spMkLst>
        </pc:spChg>
        <pc:spChg chg="del">
          <ac:chgData name="Peter Haagsma" userId="213da77a-9cc5-49f7-ad6b-7779b1276fe8" providerId="ADAL" clId="{4FD74C46-9A2A-42B9-AA1C-0471F23B1840}" dt="2020-01-12T17:05:54.914" v="91" actId="478"/>
          <ac:spMkLst>
            <pc:docMk/>
            <pc:sldMk cId="626676016" sldId="272"/>
            <ac:spMk id="4" creationId="{D3A939C3-1767-4E14-95F7-4AB817C82AB6}"/>
          </ac:spMkLst>
        </pc:spChg>
        <pc:spChg chg="del">
          <ac:chgData name="Peter Haagsma" userId="213da77a-9cc5-49f7-ad6b-7779b1276fe8" providerId="ADAL" clId="{4FD74C46-9A2A-42B9-AA1C-0471F23B1840}" dt="2020-01-12T17:06:26.513" v="92" actId="478"/>
          <ac:spMkLst>
            <pc:docMk/>
            <pc:sldMk cId="626676016" sldId="272"/>
            <ac:spMk id="5" creationId="{77FC9D3B-BFA7-4629-9590-5D81A7DA30A7}"/>
          </ac:spMkLst>
        </pc:spChg>
        <pc:spChg chg="add">
          <ac:chgData name="Peter Haagsma" userId="213da77a-9cc5-49f7-ad6b-7779b1276fe8" providerId="ADAL" clId="{4FD74C46-9A2A-42B9-AA1C-0471F23B1840}" dt="2020-01-12T17:17:56.833" v="209" actId="26606"/>
          <ac:spMkLst>
            <pc:docMk/>
            <pc:sldMk cId="626676016" sldId="272"/>
            <ac:spMk id="8" creationId="{15911E3A-C35B-4EF7-A355-B84E9A14AF4D}"/>
          </ac:spMkLst>
        </pc:spChg>
        <pc:grpChg chg="add">
          <ac:chgData name="Peter Haagsma" userId="213da77a-9cc5-49f7-ad6b-7779b1276fe8" providerId="ADAL" clId="{4FD74C46-9A2A-42B9-AA1C-0471F23B1840}" dt="2020-01-12T17:17:56.833" v="209" actId="26606"/>
          <ac:grpSpMkLst>
            <pc:docMk/>
            <pc:sldMk cId="626676016" sldId="272"/>
            <ac:grpSpMk id="10" creationId="{E21ADB3D-AD65-44B4-847D-5E90E90A5D16}"/>
          </ac:grpSpMkLst>
        </pc:grpChg>
        <pc:grpChg chg="add">
          <ac:chgData name="Peter Haagsma" userId="213da77a-9cc5-49f7-ad6b-7779b1276fe8" providerId="ADAL" clId="{4FD74C46-9A2A-42B9-AA1C-0471F23B1840}" dt="2020-01-12T17:17:56.833" v="209" actId="26606"/>
          <ac:grpSpMkLst>
            <pc:docMk/>
            <pc:sldMk cId="626676016" sldId="272"/>
            <ac:grpSpMk id="33" creationId="{5F8A7F7F-DD1A-4F41-98AC-B9CE2A620CDC}"/>
          </ac:grpSpMkLst>
        </pc:grpChg>
      </pc:sldChg>
      <pc:sldChg chg="addSp delSp modSp add mod setBg">
        <pc:chgData name="Peter Haagsma" userId="213da77a-9cc5-49f7-ad6b-7779b1276fe8" providerId="ADAL" clId="{4FD74C46-9A2A-42B9-AA1C-0471F23B1840}" dt="2020-01-12T17:18:08.593" v="210" actId="26606"/>
        <pc:sldMkLst>
          <pc:docMk/>
          <pc:sldMk cId="1254852890" sldId="273"/>
        </pc:sldMkLst>
        <pc:spChg chg="mod">
          <ac:chgData name="Peter Haagsma" userId="213da77a-9cc5-49f7-ad6b-7779b1276fe8" providerId="ADAL" clId="{4FD74C46-9A2A-42B9-AA1C-0471F23B1840}" dt="2020-01-12T17:18:08.593" v="210" actId="26606"/>
          <ac:spMkLst>
            <pc:docMk/>
            <pc:sldMk cId="1254852890" sldId="273"/>
            <ac:spMk id="2" creationId="{86BB07B4-7D8F-4457-8918-663B31F62DEB}"/>
          </ac:spMkLst>
        </pc:spChg>
        <pc:spChg chg="mod">
          <ac:chgData name="Peter Haagsma" userId="213da77a-9cc5-49f7-ad6b-7779b1276fe8" providerId="ADAL" clId="{4FD74C46-9A2A-42B9-AA1C-0471F23B1840}" dt="2020-01-12T17:18:08.593" v="210" actId="26606"/>
          <ac:spMkLst>
            <pc:docMk/>
            <pc:sldMk cId="1254852890" sldId="273"/>
            <ac:spMk id="3" creationId="{0E6769B8-9132-4D7E-844C-48450497D6D7}"/>
          </ac:spMkLst>
        </pc:spChg>
        <pc:spChg chg="del">
          <ac:chgData name="Peter Haagsma" userId="213da77a-9cc5-49f7-ad6b-7779b1276fe8" providerId="ADAL" clId="{4FD74C46-9A2A-42B9-AA1C-0471F23B1840}" dt="2020-01-12T17:07:20.082" v="102" actId="478"/>
          <ac:spMkLst>
            <pc:docMk/>
            <pc:sldMk cId="1254852890" sldId="273"/>
            <ac:spMk id="4" creationId="{1CAF6591-225F-4844-865B-28FC66ED09AA}"/>
          </ac:spMkLst>
        </pc:spChg>
        <pc:spChg chg="add">
          <ac:chgData name="Peter Haagsma" userId="213da77a-9cc5-49f7-ad6b-7779b1276fe8" providerId="ADAL" clId="{4FD74C46-9A2A-42B9-AA1C-0471F23B1840}" dt="2020-01-12T17:18:08.593" v="210" actId="26606"/>
          <ac:spMkLst>
            <pc:docMk/>
            <pc:sldMk cId="1254852890" sldId="273"/>
            <ac:spMk id="8" creationId="{15911E3A-C35B-4EF7-A355-B84E9A14AF4D}"/>
          </ac:spMkLst>
        </pc:spChg>
        <pc:grpChg chg="add">
          <ac:chgData name="Peter Haagsma" userId="213da77a-9cc5-49f7-ad6b-7779b1276fe8" providerId="ADAL" clId="{4FD74C46-9A2A-42B9-AA1C-0471F23B1840}" dt="2020-01-12T17:18:08.593" v="210" actId="26606"/>
          <ac:grpSpMkLst>
            <pc:docMk/>
            <pc:sldMk cId="1254852890" sldId="273"/>
            <ac:grpSpMk id="10" creationId="{E21ADB3D-AD65-44B4-847D-5E90E90A5D16}"/>
          </ac:grpSpMkLst>
        </pc:grpChg>
        <pc:grpChg chg="add">
          <ac:chgData name="Peter Haagsma" userId="213da77a-9cc5-49f7-ad6b-7779b1276fe8" providerId="ADAL" clId="{4FD74C46-9A2A-42B9-AA1C-0471F23B1840}" dt="2020-01-12T17:18:08.593" v="210" actId="26606"/>
          <ac:grpSpMkLst>
            <pc:docMk/>
            <pc:sldMk cId="1254852890" sldId="273"/>
            <ac:grpSpMk id="33" creationId="{5F8A7F7F-DD1A-4F41-98AC-B9CE2A620CDC}"/>
          </ac:grpSpMkLst>
        </pc:grpChg>
      </pc:sldChg>
      <pc:sldChg chg="addSp delSp modSp add mod setBg">
        <pc:chgData name="Peter Haagsma" userId="213da77a-9cc5-49f7-ad6b-7779b1276fe8" providerId="ADAL" clId="{4FD74C46-9A2A-42B9-AA1C-0471F23B1840}" dt="2020-01-12T17:55:15.059" v="526" actId="26606"/>
        <pc:sldMkLst>
          <pc:docMk/>
          <pc:sldMk cId="1592414120" sldId="274"/>
        </pc:sldMkLst>
        <pc:spChg chg="mod">
          <ac:chgData name="Peter Haagsma" userId="213da77a-9cc5-49f7-ad6b-7779b1276fe8" providerId="ADAL" clId="{4FD74C46-9A2A-42B9-AA1C-0471F23B1840}" dt="2020-01-12T17:55:15.059" v="526" actId="26606"/>
          <ac:spMkLst>
            <pc:docMk/>
            <pc:sldMk cId="1592414120" sldId="274"/>
            <ac:spMk id="2" creationId="{5FB3DA0A-B4C2-4890-9CEE-D93D29A9BBAF}"/>
          </ac:spMkLst>
        </pc:spChg>
        <pc:spChg chg="del">
          <ac:chgData name="Peter Haagsma" userId="213da77a-9cc5-49f7-ad6b-7779b1276fe8" providerId="ADAL" clId="{4FD74C46-9A2A-42B9-AA1C-0471F23B1840}" dt="2020-01-12T17:10:27.315" v="105"/>
          <ac:spMkLst>
            <pc:docMk/>
            <pc:sldMk cId="1592414120" sldId="274"/>
            <ac:spMk id="3" creationId="{EA328836-2E36-42FD-A70F-9B28F8D932BF}"/>
          </ac:spMkLst>
        </pc:spChg>
        <pc:spChg chg="add del">
          <ac:chgData name="Peter Haagsma" userId="213da77a-9cc5-49f7-ad6b-7779b1276fe8" providerId="ADAL" clId="{4FD74C46-9A2A-42B9-AA1C-0471F23B1840}" dt="2020-01-12T17:55:05.192" v="522" actId="26606"/>
          <ac:spMkLst>
            <pc:docMk/>
            <pc:sldMk cId="1592414120" sldId="274"/>
            <ac:spMk id="73" creationId="{EBF87945-A001-489F-9D9B-7D9435F0B9CA}"/>
          </ac:spMkLst>
        </pc:spChg>
        <pc:spChg chg="add del">
          <ac:chgData name="Peter Haagsma" userId="213da77a-9cc5-49f7-ad6b-7779b1276fe8" providerId="ADAL" clId="{4FD74C46-9A2A-42B9-AA1C-0471F23B1840}" dt="2020-01-12T17:55:05.192" v="522" actId="26606"/>
          <ac:spMkLst>
            <pc:docMk/>
            <pc:sldMk cId="1592414120" sldId="274"/>
            <ac:spMk id="1030" creationId="{2DE7DBD8-03DC-4B58-912B-0A95EEEC46BA}"/>
          </ac:spMkLst>
        </pc:spChg>
        <pc:spChg chg="add del">
          <ac:chgData name="Peter Haagsma" userId="213da77a-9cc5-49f7-ad6b-7779b1276fe8" providerId="ADAL" clId="{4FD74C46-9A2A-42B9-AA1C-0471F23B1840}" dt="2020-01-12T17:55:15.059" v="526" actId="26606"/>
          <ac:spMkLst>
            <pc:docMk/>
            <pc:sldMk cId="1592414120" sldId="274"/>
            <ac:spMk id="1032" creationId="{EBF87945-A001-489F-9D9B-7D9435F0B9CA}"/>
          </ac:spMkLst>
        </pc:spChg>
        <pc:spChg chg="add del">
          <ac:chgData name="Peter Haagsma" userId="213da77a-9cc5-49f7-ad6b-7779b1276fe8" providerId="ADAL" clId="{4FD74C46-9A2A-42B9-AA1C-0471F23B1840}" dt="2020-01-12T17:55:15.059" v="526" actId="26606"/>
          <ac:spMkLst>
            <pc:docMk/>
            <pc:sldMk cId="1592414120" sldId="274"/>
            <ac:spMk id="1033" creationId="{B2510953-6CD0-4AE8-9700-01316A48CD6F}"/>
          </ac:spMkLst>
        </pc:spChg>
        <pc:picChg chg="add mod">
          <ac:chgData name="Peter Haagsma" userId="213da77a-9cc5-49f7-ad6b-7779b1276fe8" providerId="ADAL" clId="{4FD74C46-9A2A-42B9-AA1C-0471F23B1840}" dt="2020-01-12T17:55:15.059" v="526" actId="26606"/>
          <ac:picMkLst>
            <pc:docMk/>
            <pc:sldMk cId="1592414120" sldId="274"/>
            <ac:picMk id="1026" creationId="{A4D0D1D8-661D-4D8F-9B2B-4E8519873BCC}"/>
          </ac:picMkLst>
        </pc:picChg>
      </pc:sldChg>
      <pc:sldChg chg="addSp delSp modSp add">
        <pc:chgData name="Peter Haagsma" userId="213da77a-9cc5-49f7-ad6b-7779b1276fe8" providerId="ADAL" clId="{4FD74C46-9A2A-42B9-AA1C-0471F23B1840}" dt="2020-01-12T17:11:14.613" v="107"/>
        <pc:sldMkLst>
          <pc:docMk/>
          <pc:sldMk cId="3804509435" sldId="275"/>
        </pc:sldMkLst>
        <pc:spChg chg="del">
          <ac:chgData name="Peter Haagsma" userId="213da77a-9cc5-49f7-ad6b-7779b1276fe8" providerId="ADAL" clId="{4FD74C46-9A2A-42B9-AA1C-0471F23B1840}" dt="2020-01-12T17:11:14.613" v="107"/>
          <ac:spMkLst>
            <pc:docMk/>
            <pc:sldMk cId="3804509435" sldId="275"/>
            <ac:spMk id="3" creationId="{CAC3F758-9E54-4712-818C-8BE419759358}"/>
          </ac:spMkLst>
        </pc:spChg>
        <pc:picChg chg="add mod">
          <ac:chgData name="Peter Haagsma" userId="213da77a-9cc5-49f7-ad6b-7779b1276fe8" providerId="ADAL" clId="{4FD74C46-9A2A-42B9-AA1C-0471F23B1840}" dt="2020-01-12T17:11:14.613" v="107"/>
          <ac:picMkLst>
            <pc:docMk/>
            <pc:sldMk cId="3804509435" sldId="275"/>
            <ac:picMk id="4" creationId="{BFB5DFAF-637A-4EE3-8909-F1731B3334D2}"/>
          </ac:picMkLst>
        </pc:picChg>
      </pc:sldChg>
      <pc:sldChg chg="addSp modSp add mod setBg">
        <pc:chgData name="Peter Haagsma" userId="213da77a-9cc5-49f7-ad6b-7779b1276fe8" providerId="ADAL" clId="{4FD74C46-9A2A-42B9-AA1C-0471F23B1840}" dt="2020-01-12T18:03:29.975" v="586" actId="255"/>
        <pc:sldMkLst>
          <pc:docMk/>
          <pc:sldMk cId="2799530458" sldId="276"/>
        </pc:sldMkLst>
        <pc:spChg chg="mod">
          <ac:chgData name="Peter Haagsma" userId="213da77a-9cc5-49f7-ad6b-7779b1276fe8" providerId="ADAL" clId="{4FD74C46-9A2A-42B9-AA1C-0471F23B1840}" dt="2020-01-12T18:03:17.369" v="584" actId="26606"/>
          <ac:spMkLst>
            <pc:docMk/>
            <pc:sldMk cId="2799530458" sldId="276"/>
            <ac:spMk id="2" creationId="{AB9E5F49-4D76-43FC-97C7-E52C76544AAA}"/>
          </ac:spMkLst>
        </pc:spChg>
        <pc:spChg chg="mod">
          <ac:chgData name="Peter Haagsma" userId="213da77a-9cc5-49f7-ad6b-7779b1276fe8" providerId="ADAL" clId="{4FD74C46-9A2A-42B9-AA1C-0471F23B1840}" dt="2020-01-12T18:03:29.975" v="586" actId="255"/>
          <ac:spMkLst>
            <pc:docMk/>
            <pc:sldMk cId="2799530458" sldId="276"/>
            <ac:spMk id="3" creationId="{F175BFB4-956C-4292-A2FC-DE71E4EBD395}"/>
          </ac:spMkLst>
        </pc:spChg>
        <pc:spChg chg="add">
          <ac:chgData name="Peter Haagsma" userId="213da77a-9cc5-49f7-ad6b-7779b1276fe8" providerId="ADAL" clId="{4FD74C46-9A2A-42B9-AA1C-0471F23B1840}" dt="2020-01-12T18:03:17.369" v="584" actId="26606"/>
          <ac:spMkLst>
            <pc:docMk/>
            <pc:sldMk cId="2799530458" sldId="276"/>
            <ac:spMk id="8" creationId="{15911E3A-C35B-4EF7-A355-B84E9A14AF4D}"/>
          </ac:spMkLst>
        </pc:spChg>
        <pc:grpChg chg="add">
          <ac:chgData name="Peter Haagsma" userId="213da77a-9cc5-49f7-ad6b-7779b1276fe8" providerId="ADAL" clId="{4FD74C46-9A2A-42B9-AA1C-0471F23B1840}" dt="2020-01-12T18:03:17.369" v="584" actId="26606"/>
          <ac:grpSpMkLst>
            <pc:docMk/>
            <pc:sldMk cId="2799530458" sldId="276"/>
            <ac:grpSpMk id="10" creationId="{E21ADB3D-AD65-44B4-847D-5E90E90A5D16}"/>
          </ac:grpSpMkLst>
        </pc:grpChg>
        <pc:grpChg chg="add">
          <ac:chgData name="Peter Haagsma" userId="213da77a-9cc5-49f7-ad6b-7779b1276fe8" providerId="ADAL" clId="{4FD74C46-9A2A-42B9-AA1C-0471F23B1840}" dt="2020-01-12T18:03:17.369" v="584" actId="26606"/>
          <ac:grpSpMkLst>
            <pc:docMk/>
            <pc:sldMk cId="2799530458" sldId="276"/>
            <ac:grpSpMk id="33" creationId="{5F8A7F7F-DD1A-4F41-98AC-B9CE2A620CDC}"/>
          </ac:grpSpMkLst>
        </pc:grpChg>
      </pc:sldChg>
      <pc:sldChg chg="add">
        <pc:chgData name="Peter Haagsma" userId="213da77a-9cc5-49f7-ad6b-7779b1276fe8" providerId="ADAL" clId="{4FD74C46-9A2A-42B9-AA1C-0471F23B1840}" dt="2020-01-12T18:03:51.788" v="587"/>
        <pc:sldMkLst>
          <pc:docMk/>
          <pc:sldMk cId="611233334"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537DB-CBB9-4F85-99AA-A1EB465C62D3}" type="datetimeFigureOut">
              <a:rPr lang="nl-NL" smtClean="0"/>
              <a:t>12-1-2020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90973-407A-41D5-A0D5-2C18C3B9FE69}" type="slidenum">
              <a:rPr lang="nl-NL" smtClean="0"/>
              <a:t>‹nr.›</a:t>
            </a:fld>
            <a:endParaRPr lang="nl-NL"/>
          </a:p>
        </p:txBody>
      </p:sp>
    </p:spTree>
    <p:extLst>
      <p:ext uri="{BB962C8B-B14F-4D97-AF65-F5344CB8AC3E}">
        <p14:creationId xmlns:p14="http://schemas.microsoft.com/office/powerpoint/2010/main" val="295459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Op 2 februari 2010 is in Nederland in de Eerste Kamer het Voorstel van wet van het lid </a:t>
            </a:r>
            <a:r>
              <a:rPr lang="nl-NL" sz="1200" b="0" i="0" kern="1200" dirty="0" err="1">
                <a:solidFill>
                  <a:schemeClr val="tx1"/>
                </a:solidFill>
                <a:effectLst/>
                <a:latin typeface="+mn-lt"/>
                <a:ea typeface="+mn-ea"/>
                <a:cs typeface="+mn-cs"/>
              </a:rPr>
              <a:t>Waalkens</a:t>
            </a:r>
            <a:r>
              <a:rPr lang="nl-NL" sz="1200" b="0" i="0" kern="1200" dirty="0">
                <a:solidFill>
                  <a:schemeClr val="tx1"/>
                </a:solidFill>
                <a:effectLst/>
                <a:latin typeface="+mn-lt"/>
                <a:ea typeface="+mn-ea"/>
                <a:cs typeface="+mn-cs"/>
              </a:rPr>
              <a:t> houdende strafbaarstelling van het plegen van ontuchtige handelingen met dieren en pornografie met dieren aangenomen, nadat het eerder in de Tweede Kamer was goedgekeurd. Doel is zowel de bescherming van de zeden als de bescherming van de integriteit van het dier. Strafbaar wordt: hij die ontuchtige handelingen pleegt met een dier degene die een afbeelding – of een gegevensdrager, bevattende een afbeelding – van een ontuchtige handeling, waarbij een mens en een dier zijn betrokken of schijnbaar zijn betrokken, verspreidt, openlijk tentoonstelt, vervaardigt, invoert, doorvoert, uitvoert of in bezit heeft</a:t>
            </a:r>
            <a:endParaRPr lang="nl-NL" dirty="0"/>
          </a:p>
        </p:txBody>
      </p:sp>
      <p:sp>
        <p:nvSpPr>
          <p:cNvPr id="4" name="Tijdelijke aanduiding voor dianummer 3"/>
          <p:cNvSpPr>
            <a:spLocks noGrp="1"/>
          </p:cNvSpPr>
          <p:nvPr>
            <p:ph type="sldNum" sz="quarter" idx="5"/>
          </p:nvPr>
        </p:nvSpPr>
        <p:spPr/>
        <p:txBody>
          <a:bodyPr/>
          <a:lstStyle/>
          <a:p>
            <a:fld id="{33990973-407A-41D5-A0D5-2C18C3B9FE69}" type="slidenum">
              <a:rPr lang="nl-NL" smtClean="0"/>
              <a:t>8</a:t>
            </a:fld>
            <a:endParaRPr lang="nl-NL"/>
          </a:p>
        </p:txBody>
      </p:sp>
    </p:spTree>
    <p:extLst>
      <p:ext uri="{BB962C8B-B14F-4D97-AF65-F5344CB8AC3E}">
        <p14:creationId xmlns:p14="http://schemas.microsoft.com/office/powerpoint/2010/main" val="184000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3990973-407A-41D5-A0D5-2C18C3B9FE69}" type="slidenum">
              <a:rPr lang="nl-NL" smtClean="0"/>
              <a:t>9</a:t>
            </a:fld>
            <a:endParaRPr lang="nl-NL"/>
          </a:p>
        </p:txBody>
      </p:sp>
    </p:spTree>
    <p:extLst>
      <p:ext uri="{BB962C8B-B14F-4D97-AF65-F5344CB8AC3E}">
        <p14:creationId xmlns:p14="http://schemas.microsoft.com/office/powerpoint/2010/main" val="3532810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002C0BC-EFFF-4C7B-9F3B-DC0D020A462F}"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9116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1AB8465-CC11-4DDF-A4E0-56ACEBB2A25C}"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88753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1CC1207-55EB-4168-9F01-3DC1DA883E95}"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63616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46C6AA-4E58-4712-8A7F-D6D9FCA41E30}"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992384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78F6141-DCBF-4518-B545-26BB94744B1A}" type="datetime1">
              <a:rPr lang="en-US" smtClean="0"/>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94596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F9C20F1-2AE3-4AA9-AA3A-41E5F6F5FEBD}"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888886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3212835-7C29-4A90-B9E2-41171EEB1790}" type="datetime1">
              <a:rPr lang="en-US" smtClean="0"/>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10396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C391A39-6DEB-4278-A0A1-ACD80EBBD9CF}" type="datetime1">
              <a:rPr lang="en-US" smtClean="0"/>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75931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0E3B5-E007-4FE8-9806-1B34F71CE5E3}" type="datetime1">
              <a:rPr lang="en-US" smtClean="0"/>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10589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39AAFEA-4C28-4E7B-A6AB-719451EF1E9B}"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70036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ABBA5E0-B6DA-4537-95E3-E71F70DC1642}" type="datetime1">
              <a:rPr lang="en-US" smtClean="0"/>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69397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74D58-D95C-401A-8C5A-C577D7A4422B}" type="datetime1">
              <a:rPr lang="en-US" smtClean="0"/>
              <a:t>1/12/2020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9762146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5"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6"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7"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524000" y="2776538"/>
            <a:ext cx="9144000" cy="1381188"/>
          </a:xfrm>
        </p:spPr>
        <p:txBody>
          <a:bodyPr anchor="ctr">
            <a:normAutofit/>
          </a:bodyPr>
          <a:lstStyle/>
          <a:p>
            <a:r>
              <a:rPr lang="nl-NL" sz="4000">
                <a:solidFill>
                  <a:schemeClr val="bg2"/>
                </a:solidFill>
                <a:latin typeface="Bahnschrift" panose="020B0502040204020203" pitchFamily="34" charset="0"/>
              </a:rPr>
              <a:t>Parafilieën</a:t>
            </a:r>
          </a:p>
        </p:txBody>
      </p:sp>
      <p:sp>
        <p:nvSpPr>
          <p:cNvPr id="3" name="Ondertitel 2"/>
          <p:cNvSpPr>
            <a:spLocks noGrp="1"/>
          </p:cNvSpPr>
          <p:nvPr>
            <p:ph type="subTitle" idx="1"/>
          </p:nvPr>
        </p:nvSpPr>
        <p:spPr>
          <a:xfrm>
            <a:off x="1524000" y="4495800"/>
            <a:ext cx="9144000" cy="762000"/>
          </a:xfrm>
        </p:spPr>
        <p:txBody>
          <a:bodyPr>
            <a:normAutofit/>
          </a:bodyPr>
          <a:lstStyle/>
          <a:p>
            <a:r>
              <a:rPr lang="nl-NL" sz="1800" dirty="0">
                <a:latin typeface="Bahnschrift" panose="020B0502040204020203" pitchFamily="34" charset="0"/>
              </a:rPr>
              <a:t>PowerPoint 10</a:t>
            </a:r>
          </a:p>
        </p:txBody>
      </p:sp>
    </p:spTree>
    <p:extLst>
      <p:ext uri="{BB962C8B-B14F-4D97-AF65-F5344CB8AC3E}">
        <p14:creationId xmlns:p14="http://schemas.microsoft.com/office/powerpoint/2010/main" val="22191551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3DA0A-B4C2-4890-9CEE-D93D29A9BBAF}"/>
              </a:ext>
            </a:extLst>
          </p:cNvPr>
          <p:cNvSpPr>
            <a:spLocks noGrp="1"/>
          </p:cNvSpPr>
          <p:nvPr>
            <p:ph type="title"/>
          </p:nvPr>
        </p:nvSpPr>
        <p:spPr>
          <a:xfrm>
            <a:off x="838200" y="365125"/>
            <a:ext cx="10515600" cy="1325563"/>
          </a:xfrm>
        </p:spPr>
        <p:txBody>
          <a:bodyPr/>
          <a:lstStyle/>
          <a:p>
            <a:endParaRPr lang="nl-NL"/>
          </a:p>
        </p:txBody>
      </p:sp>
      <p:pic>
        <p:nvPicPr>
          <p:cNvPr id="1026" name="Picture 2" descr="Image">
            <a:extLst>
              <a:ext uri="{FF2B5EF4-FFF2-40B4-BE49-F238E27FC236}">
                <a16:creationId xmlns:a16="http://schemas.microsoft.com/office/drawing/2014/main" id="{A4D0D1D8-661D-4D8F-9B2B-4E8519873B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7787" y="2162969"/>
            <a:ext cx="9496425"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1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DAC5A-FBAD-4108-B89C-4C0E5C24D492}"/>
              </a:ext>
            </a:extLst>
          </p:cNvPr>
          <p:cNvSpPr>
            <a:spLocks noGrp="1"/>
          </p:cNvSpPr>
          <p:nvPr>
            <p:ph type="title"/>
          </p:nvPr>
        </p:nvSpPr>
        <p:spPr/>
        <p:txBody>
          <a:bodyPr/>
          <a:lstStyle/>
          <a:p>
            <a:endParaRPr lang="nl-NL"/>
          </a:p>
        </p:txBody>
      </p:sp>
      <p:pic>
        <p:nvPicPr>
          <p:cNvPr id="4" name="Tijdelijke aanduiding voor inhoud 3">
            <a:extLst>
              <a:ext uri="{FF2B5EF4-FFF2-40B4-BE49-F238E27FC236}">
                <a16:creationId xmlns:a16="http://schemas.microsoft.com/office/drawing/2014/main" id="{BFB5DFAF-637A-4EE3-8909-F1731B3334D2}"/>
              </a:ext>
            </a:extLst>
          </p:cNvPr>
          <p:cNvPicPr>
            <a:picLocks noGrp="1" noChangeAspect="1"/>
          </p:cNvPicPr>
          <p:nvPr>
            <p:ph idx="1"/>
          </p:nvPr>
        </p:nvPicPr>
        <p:blipFill>
          <a:blip r:embed="rId2"/>
          <a:stretch>
            <a:fillRect/>
          </a:stretch>
        </p:blipFill>
        <p:spPr>
          <a:xfrm>
            <a:off x="1309687" y="2739231"/>
            <a:ext cx="9572625" cy="2524125"/>
          </a:xfrm>
          <a:prstGeom prst="rect">
            <a:avLst/>
          </a:prstGeom>
        </p:spPr>
      </p:pic>
    </p:spTree>
    <p:extLst>
      <p:ext uri="{BB962C8B-B14F-4D97-AF65-F5344CB8AC3E}">
        <p14:creationId xmlns:p14="http://schemas.microsoft.com/office/powerpoint/2010/main" val="380450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1069936" y="2040923"/>
            <a:ext cx="3849624" cy="3072393"/>
          </a:xfrm>
        </p:spPr>
        <p:txBody>
          <a:bodyPr>
            <a:noAutofit/>
          </a:bodyPr>
          <a:lstStyle/>
          <a:p>
            <a:pPr algn="l"/>
            <a:r>
              <a:rPr lang="nl-NL" sz="1800" dirty="0">
                <a:latin typeface="Bahnschrift" panose="020B0502040204020203" pitchFamily="34" charset="0"/>
              </a:rPr>
              <a:t>Het heimelijk en doorgaans met seksuele lustgevoelenskijken naar een of meer mensen die geheel of gedeeltelijk naakt zijn en al dan niet seksuele handelingen verrichten. In het algemeen is een voyeur iemand die een vrouw of een minnend liefdespaar bespiedt</a:t>
            </a:r>
            <a:br>
              <a:rPr lang="nl-NL" sz="1800" dirty="0">
                <a:latin typeface="Bahnschrift" panose="020B0502040204020203" pitchFamily="34" charset="0"/>
              </a:rPr>
            </a:br>
            <a:br>
              <a:rPr lang="nl-NL" sz="1800" dirty="0">
                <a:latin typeface="Bahnschrift" panose="020B0502040204020203" pitchFamily="34" charset="0"/>
              </a:rPr>
            </a:br>
            <a:r>
              <a:rPr lang="nl-NL" sz="1800" b="1" dirty="0">
                <a:latin typeface="Bahnschrift" panose="020B0502040204020203" pitchFamily="34" charset="0"/>
              </a:rPr>
              <a:t>DSM V</a:t>
            </a:r>
            <a:br>
              <a:rPr lang="nl-NL" sz="1800" dirty="0">
                <a:latin typeface="Bahnschrift" panose="020B0502040204020203" pitchFamily="34" charset="0"/>
              </a:rPr>
            </a:br>
            <a:r>
              <a:rPr lang="nl-NL" sz="1800" dirty="0">
                <a:latin typeface="Bahnschrift" panose="020B0502040204020203" pitchFamily="34" charset="0"/>
              </a:rPr>
              <a:t>Recidiverende, intense seksuele opwinding bij het kijken naar een nietsvermoedend persoon die naakt, zich aan het uitkleden of seksueel actief is. Dit komt tot uiting in fantasieën, drang of handelingen</a:t>
            </a:r>
            <a:br>
              <a:rPr lang="nl-NL" sz="1800" dirty="0">
                <a:latin typeface="Bahnschrift" panose="020B0502040204020203" pitchFamily="34" charset="0"/>
              </a:rPr>
            </a:br>
            <a:endParaRPr lang="nl-NL" sz="1800" dirty="0">
              <a:latin typeface="Bahnschrift" panose="020B0502040204020203" pitchFamily="34" charset="0"/>
            </a:endParaRPr>
          </a:p>
        </p:txBody>
      </p:sp>
      <p:sp>
        <p:nvSpPr>
          <p:cNvPr id="3" name="Ondertitel 2"/>
          <p:cNvSpPr>
            <a:spLocks noGrp="1"/>
          </p:cNvSpPr>
          <p:nvPr>
            <p:ph type="subTitle" idx="1"/>
          </p:nvPr>
        </p:nvSpPr>
        <p:spPr>
          <a:xfrm>
            <a:off x="1069936" y="5376681"/>
            <a:ext cx="3849624" cy="1272831"/>
          </a:xfrm>
        </p:spPr>
        <p:txBody>
          <a:bodyPr anchor="t">
            <a:normAutofit/>
          </a:bodyPr>
          <a:lstStyle/>
          <a:p>
            <a:pPr algn="l"/>
            <a:r>
              <a:rPr lang="nl-NL" sz="4000" dirty="0">
                <a:latin typeface="Bahnschrift" panose="020B0502040204020203" pitchFamily="34" charset="0"/>
              </a:rPr>
              <a:t>1. Voyeurisme</a:t>
            </a:r>
          </a:p>
        </p:txBody>
      </p:sp>
      <p:sp>
        <p:nvSpPr>
          <p:cNvPr id="40" name="Rectangle 1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7EFC8B0-BA79-487C-9B2D-244FD28C39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8" name="Rectangle 64">
              <a:extLst>
                <a:ext uri="{FF2B5EF4-FFF2-40B4-BE49-F238E27FC236}">
                  <a16:creationId xmlns:a16="http://schemas.microsoft.com/office/drawing/2014/main" id="{625847B9-BDFD-41A5-9C76-ADF63FEB9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543DA088-4A6C-4B70-A1BD-93BF968FB6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3D107A1F-AB10-4761-B249-CF61E4A1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322A2ED9-9343-4BF9-8AAD-F7F473ED5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84B1C7D2-9D3A-4D47-94E8-635DB802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7971123-E6C6-41F4-A868-CE71A5A79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6C5C7061-527D-498C-BCE8-AE1079A8B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E6E3A9F3-F372-4BEE-BF02-8D7E82F9E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1A530C9A-DA0D-46BD-AB2B-27FB028E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573DBEE6-BB99-4FC1-8363-A36890BD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DE52DA8E-7D9E-4DDA-91A9-E6F12A9A97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DF62E2E9-2B64-4003-9B18-08A28718B7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FF289322-6350-4440-8F34-71AD51003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8D6E4005-4648-4351-946E-EAFB8CB8E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BA39DB75-07C4-4922-9B89-33445E05C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EF4F118-0A5E-4768-ADC2-4AFC817CA9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95CF56B3-23B3-42E1-AAA1-4FA75BABA2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F5D08C1-A2F5-48D0-8321-A60CD6F41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6283A081-DA50-4116-B883-74F49D7FD5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8EA21E39-BF3E-4674-A0A3-75056D156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r="-2" b="10738"/>
          <a:stretch/>
        </p:blipFill>
        <p:spPr>
          <a:xfrm>
            <a:off x="5419898" y="10"/>
            <a:ext cx="6772102" cy="3233974"/>
          </a:xfrm>
          <a:prstGeom prst="rect">
            <a:avLst/>
          </a:prstGeom>
        </p:spPr>
      </p:pic>
      <p:sp>
        <p:nvSpPr>
          <p:cNvPr id="39"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t="6354" r="-2" b="27224"/>
          <a:stretch/>
        </p:blipFill>
        <p:spPr>
          <a:xfrm>
            <a:off x="5419899" y="3248272"/>
            <a:ext cx="6772102" cy="3609728"/>
          </a:xfrm>
          <a:prstGeom prst="rect">
            <a:avLst/>
          </a:prstGeom>
        </p:spPr>
      </p:pic>
    </p:spTree>
    <p:extLst>
      <p:ext uri="{BB962C8B-B14F-4D97-AF65-F5344CB8AC3E}">
        <p14:creationId xmlns:p14="http://schemas.microsoft.com/office/powerpoint/2010/main" val="911604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6167848" y="183604"/>
            <a:ext cx="4645250" cy="1147863"/>
          </a:xfrm>
        </p:spPr>
        <p:txBody>
          <a:bodyPr anchor="t">
            <a:normAutofit/>
          </a:bodyPr>
          <a:lstStyle/>
          <a:p>
            <a:pPr algn="l"/>
            <a:r>
              <a:rPr lang="nl-NL" sz="4000" dirty="0">
                <a:latin typeface="Bahnschrift" panose="020B0502040204020203" pitchFamily="34" charset="0"/>
              </a:rPr>
              <a:t>2. Exhibitionisme</a:t>
            </a:r>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36CE01A4-1E30-4A4B-BF40-92E40155A415}"/>
              </a:ext>
            </a:extLst>
          </p:cNvPr>
          <p:cNvPicPr>
            <a:picLocks noChangeAspect="1"/>
          </p:cNvPicPr>
          <p:nvPr/>
        </p:nvPicPr>
        <p:blipFill rotWithShape="1">
          <a:blip r:embed="rId2"/>
          <a:srcRect l="15455" r="8344"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ekstvak 4"/>
          <p:cNvSpPr txBox="1"/>
          <p:nvPr/>
        </p:nvSpPr>
        <p:spPr>
          <a:xfrm>
            <a:off x="6167848" y="1727200"/>
            <a:ext cx="5818168" cy="4539704"/>
          </a:xfrm>
          <a:prstGeom prst="rect">
            <a:avLst/>
          </a:prstGeom>
          <a:noFill/>
        </p:spPr>
        <p:txBody>
          <a:bodyPr wrap="square" rtlCol="0">
            <a:spAutoFit/>
          </a:bodyPr>
          <a:lstStyle/>
          <a:p>
            <a:pPr>
              <a:spcAft>
                <a:spcPts val="600"/>
              </a:spcAft>
            </a:pPr>
            <a:r>
              <a:rPr lang="nl-NL" sz="2400" dirty="0">
                <a:latin typeface="Bahnschrift" panose="020B0502040204020203" pitchFamily="34" charset="0"/>
              </a:rPr>
              <a:t>In ruime zin:  is het seksueel genieten van bekeken worden.</a:t>
            </a:r>
          </a:p>
          <a:p>
            <a:pPr>
              <a:spcAft>
                <a:spcPts val="600"/>
              </a:spcAft>
            </a:pPr>
            <a:endParaRPr lang="nl-NL" sz="2400" dirty="0">
              <a:latin typeface="Bahnschrift" panose="020B0502040204020203" pitchFamily="34" charset="0"/>
            </a:endParaRPr>
          </a:p>
          <a:p>
            <a:pPr>
              <a:spcAft>
                <a:spcPts val="600"/>
              </a:spcAft>
            </a:pPr>
            <a:r>
              <a:rPr lang="nl-NL" sz="2400" b="1" dirty="0">
                <a:latin typeface="Bahnschrift" panose="020B0502040204020203" pitchFamily="34" charset="0"/>
              </a:rPr>
              <a:t>DSM V :</a:t>
            </a:r>
          </a:p>
          <a:p>
            <a:pPr>
              <a:spcAft>
                <a:spcPts val="600"/>
              </a:spcAft>
            </a:pPr>
            <a:r>
              <a:rPr lang="nl-NL" sz="2400" dirty="0">
                <a:latin typeface="Bahnschrift" panose="020B0502040204020203" pitchFamily="34" charset="0"/>
              </a:rPr>
              <a:t>Recidiverende, intense seksuele opwinding bij het tonen van eigen genitaliën aan een niets vermoedend persoon ( in fantasie, dwang of handeling)</a:t>
            </a:r>
          </a:p>
          <a:p>
            <a:pPr>
              <a:spcAft>
                <a:spcPts val="600"/>
              </a:spcAft>
            </a:pPr>
            <a:endParaRPr lang="nl-NL" sz="2400" dirty="0">
              <a:latin typeface="Bahnschrift" panose="020B0502040204020203" pitchFamily="34" charset="0"/>
            </a:endParaRPr>
          </a:p>
          <a:p>
            <a:pPr>
              <a:spcAft>
                <a:spcPts val="600"/>
              </a:spcAft>
            </a:pPr>
            <a:r>
              <a:rPr lang="nl-NL" sz="2400" dirty="0">
                <a:latin typeface="Bahnschrift" panose="020B0502040204020203" pitchFamily="34" charset="0"/>
              </a:rPr>
              <a:t>Er is een klinisch significante </a:t>
            </a:r>
            <a:r>
              <a:rPr lang="nl-NL" sz="2400" dirty="0" err="1">
                <a:latin typeface="Bahnschrift" panose="020B0502040204020203" pitchFamily="34" charset="0"/>
              </a:rPr>
              <a:t>lijdensdruk</a:t>
            </a:r>
            <a:r>
              <a:rPr lang="nl-NL" sz="2400" dirty="0">
                <a:latin typeface="Bahnschrift" panose="020B0502040204020203" pitchFamily="34" charset="0"/>
              </a:rPr>
              <a:t> of beperking.</a:t>
            </a:r>
          </a:p>
        </p:txBody>
      </p:sp>
    </p:spTree>
    <p:extLst>
      <p:ext uri="{BB962C8B-B14F-4D97-AF65-F5344CB8AC3E}">
        <p14:creationId xmlns:p14="http://schemas.microsoft.com/office/powerpoint/2010/main" val="388551957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62001" y="803325"/>
            <a:ext cx="5314536" cy="1325563"/>
          </a:xfrm>
        </p:spPr>
        <p:txBody>
          <a:bodyPr vert="horz" lIns="91440" tIns="45720" rIns="91440" bIns="45720" rtlCol="0" anchor="ctr">
            <a:normAutofit/>
          </a:bodyPr>
          <a:lstStyle/>
          <a:p>
            <a:r>
              <a:rPr lang="en-US"/>
              <a:t>3. Frotteurisme</a:t>
            </a:r>
            <a:br>
              <a:rPr lang="en-US"/>
            </a:br>
            <a:r>
              <a:rPr lang="en-US"/>
              <a:t> </a:t>
            </a:r>
          </a:p>
        </p:txBody>
      </p:sp>
      <p:sp>
        <p:nvSpPr>
          <p:cNvPr id="6" name="Tekstvak 5"/>
          <p:cNvSpPr txBox="1"/>
          <p:nvPr/>
        </p:nvSpPr>
        <p:spPr>
          <a:xfrm>
            <a:off x="762000" y="2279018"/>
            <a:ext cx="5820780" cy="3867782"/>
          </a:xfrm>
          <a:prstGeom prst="rect">
            <a:avLst/>
          </a:prstGeom>
        </p:spPr>
        <p:txBody>
          <a:bodyPr vert="horz" lIns="91440" tIns="45720" rIns="91440" bIns="45720" rtlCol="0" anchor="t">
            <a:noAutofit/>
          </a:bodyPr>
          <a:lstStyle/>
          <a:p>
            <a:pPr defTabSz="914400">
              <a:lnSpc>
                <a:spcPct val="90000"/>
              </a:lnSpc>
              <a:spcAft>
                <a:spcPts val="600"/>
              </a:spcAft>
            </a:pPr>
            <a:r>
              <a:rPr lang="en-US" sz="2400" dirty="0"/>
              <a:t>In </a:t>
            </a:r>
            <a:r>
              <a:rPr lang="en-US" sz="2400" dirty="0" err="1"/>
              <a:t>ruime</a:t>
            </a:r>
            <a:r>
              <a:rPr lang="en-US" sz="2400" dirty="0"/>
              <a:t> zin: </a:t>
            </a:r>
            <a:r>
              <a:rPr lang="en-US" sz="2400" dirty="0" err="1"/>
              <a:t>seksueel</a:t>
            </a:r>
            <a:r>
              <a:rPr lang="en-US" sz="2400" dirty="0"/>
              <a:t> </a:t>
            </a:r>
            <a:r>
              <a:rPr lang="en-US" sz="2400" dirty="0" err="1"/>
              <a:t>opgewonden</a:t>
            </a:r>
            <a:r>
              <a:rPr lang="en-US" sz="2400" dirty="0"/>
              <a:t> </a:t>
            </a:r>
            <a:r>
              <a:rPr lang="en-US" sz="2400" dirty="0" err="1"/>
              <a:t>raken</a:t>
            </a:r>
            <a:r>
              <a:rPr lang="en-US" sz="2400" dirty="0"/>
              <a:t> door </a:t>
            </a:r>
            <a:r>
              <a:rPr lang="en-US" sz="2400" dirty="0" err="1"/>
              <a:t>lichamelijk</a:t>
            </a:r>
            <a:r>
              <a:rPr lang="en-US" sz="2400" dirty="0"/>
              <a:t> contact met </a:t>
            </a:r>
            <a:r>
              <a:rPr lang="en-US" sz="2400" dirty="0" err="1"/>
              <a:t>onbekenden</a:t>
            </a:r>
            <a:r>
              <a:rPr lang="en-US" sz="2400" dirty="0"/>
              <a:t>. De term </a:t>
            </a:r>
            <a:r>
              <a:rPr lang="en-US" sz="2400" dirty="0" err="1"/>
              <a:t>komt</a:t>
            </a:r>
            <a:r>
              <a:rPr lang="en-US" sz="2400" dirty="0"/>
              <a:t> van het </a:t>
            </a:r>
            <a:r>
              <a:rPr lang="en-US" sz="2400" dirty="0" err="1"/>
              <a:t>Franse</a:t>
            </a:r>
            <a:r>
              <a:rPr lang="en-US" sz="2400" dirty="0"/>
              <a:t> </a:t>
            </a:r>
            <a:r>
              <a:rPr lang="en-US" sz="2400" i="1" dirty="0" err="1"/>
              <a:t>frotter</a:t>
            </a:r>
            <a:r>
              <a:rPr lang="en-US" sz="2400" dirty="0"/>
              <a:t>, wat </a:t>
            </a:r>
            <a:r>
              <a:rPr lang="en-US" sz="2400" i="1" dirty="0" err="1"/>
              <a:t>wrijven</a:t>
            </a:r>
            <a:r>
              <a:rPr lang="en-US" sz="2400" dirty="0"/>
              <a:t> </a:t>
            </a:r>
            <a:r>
              <a:rPr lang="en-US" sz="2400" dirty="0" err="1"/>
              <a:t>betekent</a:t>
            </a:r>
            <a:r>
              <a:rPr lang="en-US" sz="2400" dirty="0"/>
              <a:t>.  </a:t>
            </a:r>
            <a:r>
              <a:rPr lang="en-US" sz="2400" dirty="0" err="1"/>
              <a:t>Wanneer</a:t>
            </a:r>
            <a:r>
              <a:rPr lang="en-US" sz="2400" dirty="0"/>
              <a:t> de </a:t>
            </a:r>
            <a:r>
              <a:rPr lang="en-US" sz="2400" dirty="0" err="1"/>
              <a:t>ander</a:t>
            </a:r>
            <a:r>
              <a:rPr lang="en-US" sz="2400" dirty="0"/>
              <a:t> de </a:t>
            </a:r>
            <a:r>
              <a:rPr lang="en-US" sz="2400" dirty="0" err="1"/>
              <a:t>aanraking</a:t>
            </a:r>
            <a:r>
              <a:rPr lang="en-US" sz="2400" dirty="0"/>
              <a:t> </a:t>
            </a:r>
            <a:r>
              <a:rPr lang="en-US" sz="2400" dirty="0" err="1"/>
              <a:t>ongewenst</a:t>
            </a:r>
            <a:r>
              <a:rPr lang="en-US" sz="2400" dirty="0"/>
              <a:t> </a:t>
            </a:r>
            <a:r>
              <a:rPr lang="en-US" sz="2400" dirty="0" err="1"/>
              <a:t>vindt</a:t>
            </a:r>
            <a:r>
              <a:rPr lang="en-US" sz="2400" dirty="0"/>
              <a:t>, </a:t>
            </a:r>
            <a:r>
              <a:rPr lang="en-US" sz="2400" dirty="0" err="1"/>
              <a:t>geldt</a:t>
            </a:r>
            <a:r>
              <a:rPr lang="en-US" sz="2400" dirty="0"/>
              <a:t> het </a:t>
            </a:r>
            <a:r>
              <a:rPr lang="en-US" sz="2400" dirty="0" err="1"/>
              <a:t>als</a:t>
            </a:r>
            <a:r>
              <a:rPr lang="en-US" sz="2400" dirty="0"/>
              <a:t> </a:t>
            </a:r>
            <a:r>
              <a:rPr lang="en-US" sz="2400" dirty="0" err="1"/>
              <a:t>aanranding</a:t>
            </a:r>
            <a:r>
              <a:rPr lang="en-US" sz="2400" dirty="0"/>
              <a:t> en is het </a:t>
            </a:r>
            <a:r>
              <a:rPr lang="en-US" sz="2400" dirty="0" err="1"/>
              <a:t>strafbaar</a:t>
            </a:r>
            <a:r>
              <a:rPr lang="en-US" sz="2400" dirty="0"/>
              <a:t>.</a:t>
            </a:r>
          </a:p>
          <a:p>
            <a:pPr indent="-228600" defTabSz="914400">
              <a:lnSpc>
                <a:spcPct val="90000"/>
              </a:lnSpc>
              <a:spcAft>
                <a:spcPts val="600"/>
              </a:spcAft>
              <a:buFont typeface="Arial" panose="020B0604020202020204" pitchFamily="34" charset="0"/>
              <a:buChar char="•"/>
            </a:pPr>
            <a:endParaRPr lang="en-US" sz="2400" dirty="0"/>
          </a:p>
          <a:p>
            <a:pPr defTabSz="914400">
              <a:lnSpc>
                <a:spcPct val="90000"/>
              </a:lnSpc>
              <a:spcAft>
                <a:spcPts val="600"/>
              </a:spcAft>
            </a:pPr>
            <a:r>
              <a:rPr lang="en-US" sz="2400" b="1" dirty="0"/>
              <a:t>DSM V:</a:t>
            </a:r>
          </a:p>
          <a:p>
            <a:pPr defTabSz="914400">
              <a:lnSpc>
                <a:spcPct val="90000"/>
              </a:lnSpc>
              <a:spcAft>
                <a:spcPts val="600"/>
              </a:spcAft>
            </a:pPr>
            <a:r>
              <a:rPr lang="en-US" sz="2400" dirty="0" err="1"/>
              <a:t>Recidiverende</a:t>
            </a:r>
            <a:r>
              <a:rPr lang="en-US" sz="2400" dirty="0"/>
              <a:t>, intense </a:t>
            </a:r>
            <a:r>
              <a:rPr lang="en-US" sz="2400" dirty="0" err="1"/>
              <a:t>seksuele</a:t>
            </a:r>
            <a:r>
              <a:rPr lang="en-US" sz="2400" dirty="0"/>
              <a:t> </a:t>
            </a:r>
            <a:r>
              <a:rPr lang="en-US" sz="2400" dirty="0" err="1"/>
              <a:t>opwinding</a:t>
            </a:r>
            <a:r>
              <a:rPr lang="en-US" sz="2400" dirty="0"/>
              <a:t> </a:t>
            </a:r>
            <a:r>
              <a:rPr lang="en-US" sz="2400" dirty="0" err="1"/>
              <a:t>bij</a:t>
            </a:r>
            <a:r>
              <a:rPr lang="en-US" sz="2400" dirty="0"/>
              <a:t> het </a:t>
            </a:r>
            <a:r>
              <a:rPr lang="en-US" sz="2400" dirty="0" err="1"/>
              <a:t>aanraken</a:t>
            </a:r>
            <a:r>
              <a:rPr lang="en-US" sz="2400" dirty="0"/>
              <a:t> en </a:t>
            </a:r>
            <a:r>
              <a:rPr lang="en-US" sz="2400" dirty="0" err="1"/>
              <a:t>wrijven</a:t>
            </a:r>
            <a:r>
              <a:rPr lang="en-US" sz="2400" dirty="0"/>
              <a:t> van </a:t>
            </a:r>
            <a:r>
              <a:rPr lang="en-US" sz="2400" dirty="0" err="1"/>
              <a:t>een</a:t>
            </a:r>
            <a:r>
              <a:rPr lang="en-US" sz="2400" dirty="0"/>
              <a:t> </a:t>
            </a:r>
            <a:r>
              <a:rPr lang="en-US" sz="2400" dirty="0" err="1"/>
              <a:t>niet</a:t>
            </a:r>
            <a:r>
              <a:rPr lang="en-US" sz="2400" dirty="0"/>
              <a:t> </a:t>
            </a:r>
            <a:r>
              <a:rPr lang="en-US" sz="2400" dirty="0" err="1"/>
              <a:t>instemmend</a:t>
            </a:r>
            <a:r>
              <a:rPr lang="en-US" sz="2400" dirty="0"/>
              <a:t> </a:t>
            </a:r>
            <a:r>
              <a:rPr lang="en-US" sz="2400" dirty="0" err="1"/>
              <a:t>persoon</a:t>
            </a:r>
            <a:r>
              <a:rPr lang="en-US" sz="2400" dirty="0"/>
              <a:t>, die </a:t>
            </a:r>
            <a:r>
              <a:rPr lang="en-US" sz="2400" dirty="0" err="1"/>
              <a:t>zich</a:t>
            </a:r>
            <a:r>
              <a:rPr lang="en-US" sz="2400" dirty="0"/>
              <a:t> </a:t>
            </a:r>
            <a:r>
              <a:rPr lang="en-US" sz="2400" dirty="0" err="1"/>
              <a:t>uit</a:t>
            </a:r>
            <a:r>
              <a:rPr lang="en-US" sz="2400" dirty="0"/>
              <a:t> in </a:t>
            </a:r>
            <a:r>
              <a:rPr lang="en-US" sz="2400" dirty="0" err="1"/>
              <a:t>fantasieën</a:t>
            </a:r>
            <a:r>
              <a:rPr lang="en-US" sz="2400" dirty="0"/>
              <a:t>, </a:t>
            </a:r>
            <a:r>
              <a:rPr lang="en-US" sz="2400" dirty="0" err="1"/>
              <a:t>seksuele</a:t>
            </a:r>
            <a:r>
              <a:rPr lang="en-US" sz="2400" dirty="0"/>
              <a:t> </a:t>
            </a:r>
            <a:r>
              <a:rPr lang="en-US" sz="2400" dirty="0" err="1"/>
              <a:t>drang</a:t>
            </a:r>
            <a:r>
              <a:rPr lang="en-US" sz="2400" dirty="0"/>
              <a:t> of </a:t>
            </a:r>
            <a:r>
              <a:rPr lang="en-US" sz="2400" dirty="0" err="1"/>
              <a:t>handelingen</a:t>
            </a:r>
            <a:r>
              <a:rPr lang="en-US" sz="2400" dirty="0"/>
              <a:t>.  </a:t>
            </a:r>
          </a:p>
          <a:p>
            <a:pPr indent="-228600" defTabSz="914400">
              <a:lnSpc>
                <a:spcPct val="90000"/>
              </a:lnSpc>
              <a:spcAft>
                <a:spcPts val="600"/>
              </a:spcAft>
              <a:buFont typeface="Arial" panose="020B0604020202020204" pitchFamily="34" charset="0"/>
              <a:buChar char="•"/>
            </a:pPr>
            <a:endParaRPr lang="en-US" sz="2400" dirty="0"/>
          </a:p>
          <a:p>
            <a:pPr indent="-228600" defTabSz="914400">
              <a:lnSpc>
                <a:spcPct val="90000"/>
              </a:lnSpc>
              <a:spcAft>
                <a:spcPts val="600"/>
              </a:spcAft>
              <a:buFont typeface="Arial" panose="020B0604020202020204" pitchFamily="34" charset="0"/>
              <a:buChar char="•"/>
            </a:pPr>
            <a:endParaRPr lang="en-US" sz="2400" dirty="0"/>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23975"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25355906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kstvak 1"/>
          <p:cNvSpPr txBox="1"/>
          <p:nvPr/>
        </p:nvSpPr>
        <p:spPr>
          <a:xfrm>
            <a:off x="6096000" y="366082"/>
            <a:ext cx="5512552"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dirty="0">
                <a:solidFill>
                  <a:schemeClr val="tx1"/>
                </a:solidFill>
                <a:latin typeface="+mj-lt"/>
                <a:ea typeface="+mj-ea"/>
                <a:cs typeface="+mj-cs"/>
              </a:rPr>
              <a:t>4. </a:t>
            </a:r>
            <a:r>
              <a:rPr lang="en-US" sz="4400" kern="1200" dirty="0" err="1">
                <a:solidFill>
                  <a:schemeClr val="tx1"/>
                </a:solidFill>
                <a:latin typeface="+mj-lt"/>
                <a:ea typeface="+mj-ea"/>
                <a:cs typeface="+mj-cs"/>
              </a:rPr>
              <a:t>Seksueel</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Sadisme</a:t>
            </a:r>
            <a:endParaRPr lang="en-US" sz="4400" kern="1200" dirty="0">
              <a:solidFill>
                <a:schemeClr val="tx1"/>
              </a:solidFill>
              <a:latin typeface="+mj-lt"/>
              <a:ea typeface="+mj-ea"/>
              <a:cs typeface="+mj-cs"/>
            </a:endParaRPr>
          </a:p>
        </p:txBody>
      </p:sp>
      <p:sp>
        <p:nvSpPr>
          <p:cNvPr id="14" name="Freeform: Shape 1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34126" r="123" b="-2"/>
          <a:stretch/>
        </p:blipFill>
        <p:spPr>
          <a:xfrm>
            <a:off x="3559122" y="2661260"/>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9" name="Afbeelding 8"/>
          <p:cNvPicPr>
            <a:picLocks noChangeAspect="1"/>
          </p:cNvPicPr>
          <p:nvPr/>
        </p:nvPicPr>
        <p:blipFill rotWithShape="1">
          <a:blip r:embed="rId3">
            <a:extLst>
              <a:ext uri="{28A0092B-C50C-407E-A947-70E740481C1C}">
                <a14:useLocalDpi xmlns:a14="http://schemas.microsoft.com/office/drawing/2010/main" val="0"/>
              </a:ext>
            </a:extLst>
          </a:blip>
          <a:srcRect l="28276" r="13375" b="-2"/>
          <a:stretch/>
        </p:blipFill>
        <p:spPr>
          <a:xfrm>
            <a:off x="20" y="10"/>
            <a:ext cx="3967953" cy="338327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16999" r="14656" b="-4"/>
          <a:stretch/>
        </p:blipFill>
        <p:spPr>
          <a:xfrm>
            <a:off x="4825" y="4007260"/>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Tekstvak 2"/>
          <p:cNvSpPr txBox="1"/>
          <p:nvPr/>
        </p:nvSpPr>
        <p:spPr>
          <a:xfrm>
            <a:off x="6677226" y="1536700"/>
            <a:ext cx="4931326" cy="4516966"/>
          </a:xfrm>
          <a:prstGeom prst="rect">
            <a:avLst/>
          </a:prstGeom>
        </p:spPr>
        <p:txBody>
          <a:bodyPr vert="horz" lIns="91440" tIns="45720" rIns="91440" bIns="45720" rtlCol="0" anchor="t">
            <a:normAutofit/>
          </a:bodyPr>
          <a:lstStyle/>
          <a:p>
            <a:pPr defTabSz="914400">
              <a:lnSpc>
                <a:spcPct val="90000"/>
              </a:lnSpc>
              <a:spcAft>
                <a:spcPts val="600"/>
              </a:spcAft>
            </a:pPr>
            <a:r>
              <a:rPr lang="en-US" sz="2000" dirty="0"/>
              <a:t>In </a:t>
            </a:r>
            <a:r>
              <a:rPr lang="en-US" sz="2000" dirty="0" err="1"/>
              <a:t>ruime</a:t>
            </a:r>
            <a:r>
              <a:rPr lang="en-US" sz="2000" dirty="0"/>
              <a:t> zin : </a:t>
            </a:r>
            <a:r>
              <a:rPr lang="en-US" sz="2000" dirty="0" err="1"/>
              <a:t>Plezier</a:t>
            </a:r>
            <a:r>
              <a:rPr lang="en-US" sz="2000" dirty="0"/>
              <a:t> </a:t>
            </a:r>
            <a:r>
              <a:rPr lang="en-US" sz="2000" dirty="0" err="1"/>
              <a:t>hebben</a:t>
            </a:r>
            <a:r>
              <a:rPr lang="en-US" sz="2000" dirty="0"/>
              <a:t> </a:t>
            </a:r>
            <a:r>
              <a:rPr lang="en-US" sz="2000" dirty="0" err="1"/>
              <a:t>aan</a:t>
            </a:r>
            <a:r>
              <a:rPr lang="en-US" sz="2000" dirty="0"/>
              <a:t> of </a:t>
            </a:r>
            <a:r>
              <a:rPr lang="en-US" sz="2000" dirty="0" err="1"/>
              <a:t>genoegen</a:t>
            </a:r>
            <a:r>
              <a:rPr lang="en-US" sz="2000" dirty="0"/>
              <a:t> </a:t>
            </a:r>
            <a:r>
              <a:rPr lang="en-US" sz="2000" dirty="0" err="1"/>
              <a:t>beleven</a:t>
            </a:r>
            <a:r>
              <a:rPr lang="en-US" sz="2000" dirty="0"/>
              <a:t> </a:t>
            </a:r>
            <a:r>
              <a:rPr lang="en-US" sz="2000" dirty="0" err="1"/>
              <a:t>aan</a:t>
            </a:r>
            <a:r>
              <a:rPr lang="en-US" sz="2000" dirty="0"/>
              <a:t> het </a:t>
            </a:r>
            <a:r>
              <a:rPr lang="en-US" sz="2000" dirty="0" err="1"/>
              <a:t>opzettelijk</a:t>
            </a:r>
            <a:r>
              <a:rPr lang="en-US" sz="2000" dirty="0"/>
              <a:t> </a:t>
            </a:r>
            <a:r>
              <a:rPr lang="en-US" sz="2000" dirty="0" err="1"/>
              <a:t>pijn</a:t>
            </a:r>
            <a:r>
              <a:rPr lang="en-US" sz="2000" dirty="0"/>
              <a:t> </a:t>
            </a:r>
            <a:r>
              <a:rPr lang="en-US" sz="2000" dirty="0" err="1"/>
              <a:t>doen</a:t>
            </a:r>
            <a:r>
              <a:rPr lang="en-US" sz="2000" dirty="0"/>
              <a:t> of </a:t>
            </a:r>
            <a:r>
              <a:rPr lang="en-US" sz="2000" dirty="0" err="1"/>
              <a:t>vernederen</a:t>
            </a:r>
            <a:r>
              <a:rPr lang="en-US" sz="2000" dirty="0"/>
              <a:t> van </a:t>
            </a:r>
            <a:r>
              <a:rPr lang="en-US" sz="2000" dirty="0" err="1"/>
              <a:t>een</a:t>
            </a:r>
            <a:r>
              <a:rPr lang="en-US" sz="2000" dirty="0"/>
              <a:t> </a:t>
            </a:r>
            <a:r>
              <a:rPr lang="en-US" sz="2000" dirty="0" err="1"/>
              <a:t>andere</a:t>
            </a:r>
            <a:r>
              <a:rPr lang="en-US" sz="2000" dirty="0"/>
              <a:t> </a:t>
            </a:r>
            <a:r>
              <a:rPr lang="en-US" sz="2000" dirty="0" err="1"/>
              <a:t>persoon</a:t>
            </a:r>
            <a:r>
              <a:rPr lang="en-US" sz="2000" dirty="0"/>
              <a:t> of van </a:t>
            </a:r>
            <a:r>
              <a:rPr lang="en-US" sz="2000" dirty="0" err="1"/>
              <a:t>een</a:t>
            </a:r>
            <a:r>
              <a:rPr lang="en-US" sz="2000" dirty="0"/>
              <a:t> </a:t>
            </a:r>
            <a:r>
              <a:rPr lang="en-US" sz="2000" dirty="0" err="1"/>
              <a:t>dier</a:t>
            </a:r>
            <a:r>
              <a:rPr lang="en-US" sz="2000" dirty="0"/>
              <a:t>. </a:t>
            </a:r>
          </a:p>
          <a:p>
            <a:pPr defTabSz="914400">
              <a:lnSpc>
                <a:spcPct val="90000"/>
              </a:lnSpc>
              <a:spcAft>
                <a:spcPts val="600"/>
              </a:spcAft>
            </a:pPr>
            <a:r>
              <a:rPr lang="en-US" sz="2000" dirty="0"/>
              <a:t>Het </a:t>
            </a:r>
            <a:r>
              <a:rPr lang="en-US" sz="2000" dirty="0" err="1"/>
              <a:t>gaat</a:t>
            </a:r>
            <a:r>
              <a:rPr lang="en-US" sz="2000" dirty="0"/>
              <a:t> </a:t>
            </a:r>
            <a:r>
              <a:rPr lang="en-US" sz="2000" dirty="0" err="1"/>
              <a:t>hier</a:t>
            </a:r>
            <a:r>
              <a:rPr lang="en-US" sz="2000" dirty="0"/>
              <a:t> om </a:t>
            </a:r>
            <a:r>
              <a:rPr lang="en-US" sz="2000" dirty="0" err="1"/>
              <a:t>genotsbeleving</a:t>
            </a:r>
            <a:r>
              <a:rPr lang="en-US" sz="2000" dirty="0"/>
              <a:t> </a:t>
            </a:r>
            <a:r>
              <a:rPr lang="en-US" sz="2000" dirty="0" err="1"/>
              <a:t>aan</a:t>
            </a:r>
            <a:r>
              <a:rPr lang="en-US" sz="2000" dirty="0"/>
              <a:t> de </a:t>
            </a:r>
            <a:r>
              <a:rPr lang="en-US" sz="2000" dirty="0" err="1"/>
              <a:t>macht</a:t>
            </a:r>
            <a:r>
              <a:rPr lang="en-US" sz="2000" dirty="0"/>
              <a:t> die de 'sadist' </a:t>
            </a:r>
            <a:r>
              <a:rPr lang="en-US" sz="2000" dirty="0" err="1"/>
              <a:t>heeft</a:t>
            </a:r>
            <a:r>
              <a:rPr lang="en-US" sz="2000" dirty="0"/>
              <a:t> ten </a:t>
            </a:r>
            <a:r>
              <a:rPr lang="en-US" sz="2000" dirty="0" err="1"/>
              <a:t>opzichte</a:t>
            </a:r>
            <a:r>
              <a:rPr lang="en-US" sz="2000" dirty="0"/>
              <a:t> van </a:t>
            </a:r>
            <a:r>
              <a:rPr lang="en-US" sz="2000" dirty="0" err="1"/>
              <a:t>haar</a:t>
            </a:r>
            <a:r>
              <a:rPr lang="en-US" sz="2000" dirty="0"/>
              <a:t>/</a:t>
            </a:r>
            <a:r>
              <a:rPr lang="en-US" sz="2000" dirty="0" err="1"/>
              <a:t>zijn</a:t>
            </a:r>
            <a:r>
              <a:rPr lang="en-US" sz="2000" dirty="0"/>
              <a:t> '</a:t>
            </a:r>
            <a:r>
              <a:rPr lang="en-US" sz="2000" dirty="0" err="1"/>
              <a:t>slachtoffer</a:t>
            </a:r>
            <a:r>
              <a:rPr lang="en-US" sz="2000" dirty="0"/>
              <a:t>’.</a:t>
            </a:r>
          </a:p>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000" b="1" dirty="0"/>
              <a:t>DSM V</a:t>
            </a:r>
          </a:p>
          <a:p>
            <a:pPr defTabSz="914400">
              <a:lnSpc>
                <a:spcPct val="90000"/>
              </a:lnSpc>
              <a:spcAft>
                <a:spcPts val="600"/>
              </a:spcAft>
            </a:pPr>
            <a:r>
              <a:rPr lang="en-US" sz="2000" dirty="0" err="1"/>
              <a:t>Recidiverende</a:t>
            </a:r>
            <a:r>
              <a:rPr lang="en-US" sz="2000" dirty="0"/>
              <a:t>, intense </a:t>
            </a:r>
            <a:r>
              <a:rPr lang="en-US" sz="2000" dirty="0" err="1"/>
              <a:t>seksuele</a:t>
            </a:r>
            <a:r>
              <a:rPr lang="en-US" sz="2000" dirty="0"/>
              <a:t> </a:t>
            </a:r>
            <a:r>
              <a:rPr lang="en-US" sz="2000" dirty="0" err="1"/>
              <a:t>opwinding</a:t>
            </a:r>
            <a:r>
              <a:rPr lang="en-US" sz="2000" dirty="0"/>
              <a:t> </a:t>
            </a:r>
            <a:r>
              <a:rPr lang="en-US" sz="2000" dirty="0" err="1"/>
              <a:t>bij</a:t>
            </a:r>
            <a:r>
              <a:rPr lang="en-US" sz="2000" dirty="0"/>
              <a:t> het </a:t>
            </a:r>
            <a:r>
              <a:rPr lang="en-US" sz="2000" dirty="0" err="1"/>
              <a:t>veroorzaken</a:t>
            </a:r>
            <a:r>
              <a:rPr lang="en-US" sz="2000" dirty="0"/>
              <a:t> van </a:t>
            </a:r>
            <a:r>
              <a:rPr lang="en-US" sz="2000" dirty="0" err="1"/>
              <a:t>lichamelijk</a:t>
            </a:r>
            <a:r>
              <a:rPr lang="en-US" sz="2000" dirty="0"/>
              <a:t> of </a:t>
            </a:r>
            <a:r>
              <a:rPr lang="en-US" sz="2000" dirty="0" err="1"/>
              <a:t>psychisch</a:t>
            </a:r>
            <a:r>
              <a:rPr lang="en-US" sz="2000" dirty="0"/>
              <a:t> </a:t>
            </a:r>
            <a:r>
              <a:rPr lang="en-US" sz="2000" dirty="0" err="1"/>
              <a:t>leed</a:t>
            </a:r>
            <a:r>
              <a:rPr lang="en-US" sz="2000" dirty="0"/>
              <a:t> </a:t>
            </a:r>
            <a:r>
              <a:rPr lang="en-US" sz="2000" dirty="0" err="1"/>
              <a:t>bij</a:t>
            </a:r>
            <a:r>
              <a:rPr lang="en-US" sz="2000" dirty="0"/>
              <a:t> </a:t>
            </a:r>
            <a:r>
              <a:rPr lang="en-US" sz="2000" dirty="0" err="1"/>
              <a:t>een</a:t>
            </a:r>
            <a:r>
              <a:rPr lang="en-US" sz="2000" dirty="0"/>
              <a:t> </a:t>
            </a:r>
            <a:r>
              <a:rPr lang="en-US" sz="2000" dirty="0" err="1"/>
              <a:t>ander</a:t>
            </a:r>
            <a:r>
              <a:rPr lang="en-US" sz="2000" dirty="0"/>
              <a:t> die tot </a:t>
            </a:r>
            <a:r>
              <a:rPr lang="en-US" sz="2000" dirty="0" err="1"/>
              <a:t>uiting</a:t>
            </a:r>
            <a:r>
              <a:rPr lang="en-US" sz="2000" dirty="0"/>
              <a:t> </a:t>
            </a:r>
            <a:r>
              <a:rPr lang="en-US" sz="2000" dirty="0" err="1"/>
              <a:t>komt</a:t>
            </a:r>
            <a:r>
              <a:rPr lang="en-US" sz="2000" dirty="0"/>
              <a:t> in </a:t>
            </a:r>
            <a:r>
              <a:rPr lang="en-US" sz="2000" dirty="0" err="1"/>
              <a:t>fantasie</a:t>
            </a:r>
            <a:r>
              <a:rPr lang="en-US" sz="2000" dirty="0"/>
              <a:t>, </a:t>
            </a:r>
            <a:r>
              <a:rPr lang="en-US" sz="2000" dirty="0" err="1"/>
              <a:t>drang</a:t>
            </a:r>
            <a:r>
              <a:rPr lang="en-US" sz="2000" dirty="0"/>
              <a:t> of </a:t>
            </a:r>
            <a:r>
              <a:rPr lang="en-US" sz="2000" dirty="0" err="1"/>
              <a:t>handeling</a:t>
            </a:r>
            <a:r>
              <a:rPr lang="en-US" sz="2000" dirty="0"/>
              <a:t>.</a:t>
            </a:r>
          </a:p>
          <a:p>
            <a:pPr indent="-228600" defTabSz="9144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09535097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kstvak 1"/>
          <p:cNvSpPr txBox="1"/>
          <p:nvPr/>
        </p:nvSpPr>
        <p:spPr>
          <a:xfrm>
            <a:off x="762000" y="0"/>
            <a:ext cx="5314536"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dirty="0">
                <a:latin typeface="+mj-lt"/>
                <a:ea typeface="+mj-ea"/>
                <a:cs typeface="+mj-cs"/>
              </a:rPr>
              <a:t>5. </a:t>
            </a:r>
            <a:r>
              <a:rPr lang="en-US" sz="4400" dirty="0" err="1">
                <a:latin typeface="+mj-lt"/>
                <a:ea typeface="+mj-ea"/>
                <a:cs typeface="+mj-cs"/>
              </a:rPr>
              <a:t>Pedofilie</a:t>
            </a:r>
            <a:endParaRPr lang="en-US" sz="4400" dirty="0">
              <a:latin typeface="+mj-lt"/>
              <a:ea typeface="+mj-ea"/>
              <a:cs typeface="+mj-cs"/>
            </a:endParaRPr>
          </a:p>
        </p:txBody>
      </p:sp>
      <p:sp>
        <p:nvSpPr>
          <p:cNvPr id="3" name="Tekstvak 2"/>
          <p:cNvSpPr txBox="1"/>
          <p:nvPr/>
        </p:nvSpPr>
        <p:spPr>
          <a:xfrm>
            <a:off x="762000" y="1230171"/>
            <a:ext cx="5609220" cy="3375920"/>
          </a:xfrm>
          <a:prstGeom prst="rect">
            <a:avLst/>
          </a:prstGeom>
        </p:spPr>
        <p:txBody>
          <a:bodyPr vert="horz" lIns="91440" tIns="45720" rIns="91440" bIns="45720" rtlCol="0" anchor="t">
            <a:noAutofit/>
          </a:bodyPr>
          <a:lstStyle/>
          <a:p>
            <a:pPr defTabSz="914400">
              <a:lnSpc>
                <a:spcPct val="90000"/>
              </a:lnSpc>
              <a:spcAft>
                <a:spcPts val="600"/>
              </a:spcAft>
            </a:pPr>
            <a:r>
              <a:rPr lang="en-US" sz="2000" dirty="0">
                <a:latin typeface="Bahnschrift" panose="020B0502040204020203" pitchFamily="34" charset="0"/>
              </a:rPr>
              <a:t>In </a:t>
            </a:r>
            <a:r>
              <a:rPr lang="en-US" sz="2000" dirty="0" err="1">
                <a:latin typeface="Bahnschrift" panose="020B0502040204020203" pitchFamily="34" charset="0"/>
              </a:rPr>
              <a:t>ruime</a:t>
            </a:r>
            <a:r>
              <a:rPr lang="en-US" sz="2000" dirty="0">
                <a:latin typeface="Bahnschrift" panose="020B0502040204020203" pitchFamily="34" charset="0"/>
              </a:rPr>
              <a:t> zin: </a:t>
            </a:r>
            <a:r>
              <a:rPr lang="en-US" sz="2000" dirty="0" err="1">
                <a:latin typeface="Bahnschrift" panose="020B0502040204020203" pitchFamily="34" charset="0"/>
              </a:rPr>
              <a:t>zich</a:t>
            </a:r>
            <a:r>
              <a:rPr lang="en-US" sz="2000" dirty="0">
                <a:latin typeface="Bahnschrift" panose="020B0502040204020203" pitchFamily="34" charset="0"/>
              </a:rPr>
              <a:t> </a:t>
            </a:r>
            <a:r>
              <a:rPr lang="en-US" sz="2000" dirty="0" err="1">
                <a:latin typeface="Bahnschrift" panose="020B0502040204020203" pitchFamily="34" charset="0"/>
              </a:rPr>
              <a:t>seksueel</a:t>
            </a:r>
            <a:r>
              <a:rPr lang="en-US" sz="2000" dirty="0">
                <a:latin typeface="Bahnschrift" panose="020B0502040204020203" pitchFamily="34" charset="0"/>
              </a:rPr>
              <a:t> </a:t>
            </a:r>
            <a:r>
              <a:rPr lang="en-US" sz="2000" dirty="0" err="1">
                <a:latin typeface="Bahnschrift" panose="020B0502040204020203" pitchFamily="34" charset="0"/>
              </a:rPr>
              <a:t>primair</a:t>
            </a:r>
            <a:r>
              <a:rPr lang="en-US" sz="2000" dirty="0">
                <a:latin typeface="Bahnschrift" panose="020B0502040204020203" pitchFamily="34" charset="0"/>
              </a:rPr>
              <a:t> </a:t>
            </a:r>
            <a:r>
              <a:rPr lang="en-US" sz="2000" dirty="0" err="1">
                <a:latin typeface="Bahnschrift" panose="020B0502040204020203" pitchFamily="34" charset="0"/>
              </a:rPr>
              <a:t>aangetrokken</a:t>
            </a:r>
            <a:r>
              <a:rPr lang="en-US" sz="2000" dirty="0">
                <a:latin typeface="Bahnschrift" panose="020B0502040204020203" pitchFamily="34" charset="0"/>
              </a:rPr>
              <a:t> </a:t>
            </a:r>
            <a:r>
              <a:rPr lang="en-US" sz="2000" dirty="0" err="1">
                <a:latin typeface="Bahnschrift" panose="020B0502040204020203" pitchFamily="34" charset="0"/>
              </a:rPr>
              <a:t>voelen</a:t>
            </a:r>
            <a:r>
              <a:rPr lang="en-US" sz="2000" dirty="0">
                <a:latin typeface="Bahnschrift" panose="020B0502040204020203" pitchFamily="34" charset="0"/>
              </a:rPr>
              <a:t> van </a:t>
            </a:r>
            <a:r>
              <a:rPr lang="en-US" sz="2000" dirty="0" err="1">
                <a:latin typeface="Bahnschrift" panose="020B0502040204020203" pitchFamily="34" charset="0"/>
              </a:rPr>
              <a:t>volwassenen</a:t>
            </a:r>
            <a:r>
              <a:rPr lang="en-US" sz="2000" dirty="0">
                <a:latin typeface="Bahnschrift" panose="020B0502040204020203" pitchFamily="34" charset="0"/>
              </a:rPr>
              <a:t> en </a:t>
            </a:r>
            <a:r>
              <a:rPr lang="en-US" sz="2000" dirty="0" err="1">
                <a:latin typeface="Bahnschrift" panose="020B0502040204020203" pitchFamily="34" charset="0"/>
              </a:rPr>
              <a:t>bepaalde</a:t>
            </a:r>
            <a:r>
              <a:rPr lang="en-US" sz="2000" dirty="0">
                <a:latin typeface="Bahnschrift" panose="020B0502040204020203" pitchFamily="34" charset="0"/>
              </a:rPr>
              <a:t> </a:t>
            </a:r>
            <a:r>
              <a:rPr lang="en-US" sz="2000" dirty="0" err="1">
                <a:latin typeface="Bahnschrift" panose="020B0502040204020203" pitchFamily="34" charset="0"/>
              </a:rPr>
              <a:t>adolescenten</a:t>
            </a:r>
            <a:r>
              <a:rPr lang="en-US" sz="2000" dirty="0">
                <a:latin typeface="Bahnschrift" panose="020B0502040204020203" pitchFamily="34" charset="0"/>
              </a:rPr>
              <a:t> tot </a:t>
            </a:r>
            <a:r>
              <a:rPr lang="en-US" sz="2000" dirty="0" err="1">
                <a:latin typeface="Bahnschrift" panose="020B0502040204020203" pitchFamily="34" charset="0"/>
              </a:rPr>
              <a:t>kinderen</a:t>
            </a:r>
            <a:r>
              <a:rPr lang="en-US" sz="2000" dirty="0">
                <a:latin typeface="Bahnschrift" panose="020B0502040204020203" pitchFamily="34" charset="0"/>
              </a:rPr>
              <a:t> die </a:t>
            </a:r>
            <a:r>
              <a:rPr lang="en-US" sz="2000" dirty="0" err="1">
                <a:latin typeface="Bahnschrift" panose="020B0502040204020203" pitchFamily="34" charset="0"/>
              </a:rPr>
              <a:t>nog</a:t>
            </a:r>
            <a:r>
              <a:rPr lang="en-US" sz="2000" dirty="0">
                <a:latin typeface="Bahnschrift" panose="020B0502040204020203" pitchFamily="34" charset="0"/>
              </a:rPr>
              <a:t> </a:t>
            </a:r>
            <a:r>
              <a:rPr lang="en-US" sz="2000" dirty="0" err="1">
                <a:latin typeface="Bahnschrift" panose="020B0502040204020203" pitchFamily="34" charset="0"/>
              </a:rPr>
              <a:t>niet</a:t>
            </a:r>
            <a:r>
              <a:rPr lang="en-US" sz="2000" dirty="0">
                <a:latin typeface="Bahnschrift" panose="020B0502040204020203" pitchFamily="34" charset="0"/>
              </a:rPr>
              <a:t> </a:t>
            </a:r>
            <a:r>
              <a:rPr lang="en-US" sz="2000" dirty="0" err="1">
                <a:latin typeface="Bahnschrift" panose="020B0502040204020203" pitchFamily="34" charset="0"/>
              </a:rPr>
              <a:t>geslachtsrijp</a:t>
            </a:r>
            <a:r>
              <a:rPr lang="en-US" sz="2000" dirty="0">
                <a:latin typeface="Bahnschrift" panose="020B0502040204020203" pitchFamily="34" charset="0"/>
              </a:rPr>
              <a:t> </a:t>
            </a:r>
            <a:r>
              <a:rPr lang="en-US" sz="2000" dirty="0" err="1">
                <a:latin typeface="Bahnschrift" panose="020B0502040204020203" pitchFamily="34" charset="0"/>
              </a:rPr>
              <a:t>zijn</a:t>
            </a:r>
            <a:r>
              <a:rPr lang="en-US" sz="2000" dirty="0">
                <a:latin typeface="Bahnschrift" panose="020B0502040204020203" pitchFamily="34" charset="0"/>
              </a:rPr>
              <a:t>.</a:t>
            </a:r>
          </a:p>
          <a:p>
            <a:pPr indent="-228600" defTabSz="914400">
              <a:lnSpc>
                <a:spcPct val="90000"/>
              </a:lnSpc>
              <a:spcAft>
                <a:spcPts val="600"/>
              </a:spcAft>
              <a:buFont typeface="Arial" panose="020B0604020202020204" pitchFamily="34" charset="0"/>
              <a:buChar char="•"/>
            </a:pPr>
            <a:endParaRPr lang="en-US" sz="2000" dirty="0">
              <a:latin typeface="Bahnschrift" panose="020B0502040204020203" pitchFamily="34" charset="0"/>
            </a:endParaRPr>
          </a:p>
          <a:p>
            <a:pPr defTabSz="914400">
              <a:lnSpc>
                <a:spcPct val="90000"/>
              </a:lnSpc>
              <a:spcAft>
                <a:spcPts val="600"/>
              </a:spcAft>
            </a:pPr>
            <a:r>
              <a:rPr lang="en-US" sz="2000" dirty="0">
                <a:latin typeface="Bahnschrift" panose="020B0502040204020203" pitchFamily="34" charset="0"/>
              </a:rPr>
              <a:t>DSM V</a:t>
            </a:r>
          </a:p>
          <a:p>
            <a:pPr defTabSz="914400">
              <a:lnSpc>
                <a:spcPct val="90000"/>
              </a:lnSpc>
              <a:spcAft>
                <a:spcPts val="600"/>
              </a:spcAft>
            </a:pPr>
            <a:r>
              <a:rPr lang="en-US" sz="2000" dirty="0" err="1">
                <a:latin typeface="Bahnschrift" panose="020B0502040204020203" pitchFamily="34" charset="0"/>
              </a:rPr>
              <a:t>Recidiverende</a:t>
            </a:r>
            <a:r>
              <a:rPr lang="en-US" sz="2000" dirty="0">
                <a:latin typeface="Bahnschrift" panose="020B0502040204020203" pitchFamily="34" charset="0"/>
              </a:rPr>
              <a:t> intense </a:t>
            </a:r>
            <a:r>
              <a:rPr lang="en-US" sz="2000" dirty="0" err="1">
                <a:latin typeface="Bahnschrift" panose="020B0502040204020203" pitchFamily="34" charset="0"/>
              </a:rPr>
              <a:t>seksuele</a:t>
            </a:r>
            <a:r>
              <a:rPr lang="en-US" sz="2000" dirty="0">
                <a:latin typeface="Bahnschrift" panose="020B0502040204020203" pitchFamily="34" charset="0"/>
              </a:rPr>
              <a:t> </a:t>
            </a:r>
            <a:r>
              <a:rPr lang="en-US" sz="2000" dirty="0" err="1">
                <a:latin typeface="Bahnschrift" panose="020B0502040204020203" pitchFamily="34" charset="0"/>
              </a:rPr>
              <a:t>opwindende</a:t>
            </a:r>
            <a:r>
              <a:rPr lang="en-US" sz="2000" dirty="0">
                <a:latin typeface="Bahnschrift" panose="020B0502040204020203" pitchFamily="34" charset="0"/>
              </a:rPr>
              <a:t> </a:t>
            </a:r>
            <a:r>
              <a:rPr lang="en-US" sz="2000" dirty="0" err="1">
                <a:latin typeface="Bahnschrift" panose="020B0502040204020203" pitchFamily="34" charset="0"/>
              </a:rPr>
              <a:t>fantasieën</a:t>
            </a:r>
            <a:r>
              <a:rPr lang="en-US" sz="2000" dirty="0">
                <a:latin typeface="Bahnschrift" panose="020B0502040204020203" pitchFamily="34" charset="0"/>
              </a:rPr>
              <a:t>, </a:t>
            </a:r>
            <a:r>
              <a:rPr lang="en-US" sz="2000" dirty="0" err="1">
                <a:latin typeface="Bahnschrift" panose="020B0502040204020203" pitchFamily="34" charset="0"/>
              </a:rPr>
              <a:t>seksuele</a:t>
            </a:r>
            <a:r>
              <a:rPr lang="en-US" sz="2000" dirty="0">
                <a:latin typeface="Bahnschrift" panose="020B0502040204020203" pitchFamily="34" charset="0"/>
              </a:rPr>
              <a:t> </a:t>
            </a:r>
            <a:r>
              <a:rPr lang="en-US" sz="2000" dirty="0" err="1">
                <a:latin typeface="Bahnschrift" panose="020B0502040204020203" pitchFamily="34" charset="0"/>
              </a:rPr>
              <a:t>drang</a:t>
            </a:r>
            <a:r>
              <a:rPr lang="en-US" sz="2000" dirty="0">
                <a:latin typeface="Bahnschrift" panose="020B0502040204020203" pitchFamily="34" charset="0"/>
              </a:rPr>
              <a:t>, of </a:t>
            </a:r>
            <a:r>
              <a:rPr lang="en-US" sz="2000" dirty="0" err="1">
                <a:latin typeface="Bahnschrift" panose="020B0502040204020203" pitchFamily="34" charset="0"/>
              </a:rPr>
              <a:t>gedrag</a:t>
            </a:r>
            <a:r>
              <a:rPr lang="en-US" sz="2000" dirty="0">
                <a:latin typeface="Bahnschrift" panose="020B0502040204020203" pitchFamily="34" charset="0"/>
              </a:rPr>
              <a:t> of </a:t>
            </a:r>
            <a:r>
              <a:rPr lang="en-US" sz="2000" dirty="0" err="1">
                <a:latin typeface="Bahnschrift" panose="020B0502040204020203" pitchFamily="34" charset="0"/>
              </a:rPr>
              <a:t>gedrag</a:t>
            </a:r>
            <a:r>
              <a:rPr lang="en-US" sz="2000" dirty="0">
                <a:latin typeface="Bahnschrift" panose="020B0502040204020203" pitchFamily="34" charset="0"/>
              </a:rPr>
              <a:t> met </a:t>
            </a:r>
            <a:r>
              <a:rPr lang="en-US" sz="2000" dirty="0" err="1">
                <a:latin typeface="Bahnschrift" panose="020B0502040204020203" pitchFamily="34" charset="0"/>
              </a:rPr>
              <a:t>betrekking</a:t>
            </a:r>
            <a:r>
              <a:rPr lang="en-US" sz="2000" dirty="0">
                <a:latin typeface="Bahnschrift" panose="020B0502040204020203" pitchFamily="34" charset="0"/>
              </a:rPr>
              <a:t> tot </a:t>
            </a:r>
            <a:r>
              <a:rPr lang="en-US" sz="2000" dirty="0" err="1">
                <a:latin typeface="Bahnschrift" panose="020B0502040204020203" pitchFamily="34" charset="0"/>
              </a:rPr>
              <a:t>een</a:t>
            </a:r>
            <a:r>
              <a:rPr lang="en-US" sz="2000" dirty="0">
                <a:latin typeface="Bahnschrift" panose="020B0502040204020203" pitchFamily="34" charset="0"/>
              </a:rPr>
              <a:t> </a:t>
            </a:r>
            <a:r>
              <a:rPr lang="en-US" sz="2000" dirty="0" err="1">
                <a:latin typeface="Bahnschrift" panose="020B0502040204020203" pitchFamily="34" charset="0"/>
              </a:rPr>
              <a:t>prebuberaal</a:t>
            </a:r>
            <a:r>
              <a:rPr lang="en-US" sz="2000" dirty="0">
                <a:latin typeface="Bahnschrift" panose="020B0502040204020203" pitchFamily="34" charset="0"/>
              </a:rPr>
              <a:t> kind.</a:t>
            </a:r>
          </a:p>
          <a:p>
            <a:pPr indent="-228600" defTabSz="914400">
              <a:lnSpc>
                <a:spcPct val="90000"/>
              </a:lnSpc>
              <a:spcAft>
                <a:spcPts val="600"/>
              </a:spcAft>
              <a:buFont typeface="Arial" panose="020B0604020202020204" pitchFamily="34" charset="0"/>
              <a:buChar char="•"/>
            </a:pPr>
            <a:endParaRPr lang="en-US" sz="2000" dirty="0">
              <a:latin typeface="Bahnschrift" panose="020B0502040204020203" pitchFamily="34" charset="0"/>
            </a:endParaRPr>
          </a:p>
          <a:p>
            <a:pPr defTabSz="914400">
              <a:lnSpc>
                <a:spcPct val="90000"/>
              </a:lnSpc>
              <a:spcAft>
                <a:spcPts val="600"/>
              </a:spcAft>
            </a:pPr>
            <a:r>
              <a:rPr lang="en-US" sz="2000" dirty="0" err="1">
                <a:latin typeface="Bahnschrift" panose="020B0502040204020203" pitchFamily="34" charset="0"/>
              </a:rPr>
              <a:t>Seksuele</a:t>
            </a:r>
            <a:r>
              <a:rPr lang="en-US" sz="2000" dirty="0">
                <a:latin typeface="Bahnschrift" panose="020B0502040204020203" pitchFamily="34" charset="0"/>
              </a:rPr>
              <a:t> </a:t>
            </a:r>
            <a:r>
              <a:rPr lang="en-US" sz="2000" dirty="0" err="1">
                <a:latin typeface="Bahnschrift" panose="020B0502040204020203" pitchFamily="34" charset="0"/>
              </a:rPr>
              <a:t>interacties</a:t>
            </a:r>
            <a:r>
              <a:rPr lang="en-US" sz="2000" dirty="0">
                <a:latin typeface="Bahnschrift" panose="020B0502040204020203" pitchFamily="34" charset="0"/>
              </a:rPr>
              <a:t> met </a:t>
            </a:r>
            <a:r>
              <a:rPr lang="en-US" sz="2000" dirty="0" err="1">
                <a:latin typeface="Bahnschrift" panose="020B0502040204020203" pitchFamily="34" charset="0"/>
              </a:rPr>
              <a:t>jongeren</a:t>
            </a:r>
            <a:r>
              <a:rPr lang="en-US" sz="2000" dirty="0">
                <a:latin typeface="Bahnschrift" panose="020B0502040204020203" pitchFamily="34" charset="0"/>
              </a:rPr>
              <a:t> </a:t>
            </a:r>
            <a:r>
              <a:rPr lang="en-US" sz="2000" dirty="0" err="1">
                <a:latin typeface="Bahnschrift" panose="020B0502040204020203" pitchFamily="34" charset="0"/>
              </a:rPr>
              <a:t>onder</a:t>
            </a:r>
            <a:r>
              <a:rPr lang="en-US" sz="2000" dirty="0">
                <a:latin typeface="Bahnschrift" panose="020B0502040204020203" pitchFamily="34" charset="0"/>
              </a:rPr>
              <a:t> de ‘age of consent’ - in Nederland: </a:t>
            </a:r>
            <a:r>
              <a:rPr lang="en-US" sz="2000" dirty="0" err="1">
                <a:latin typeface="Bahnschrift" panose="020B0502040204020203" pitchFamily="34" charset="0"/>
              </a:rPr>
              <a:t>onder</a:t>
            </a:r>
            <a:r>
              <a:rPr lang="en-US" sz="2000" dirty="0">
                <a:latin typeface="Bahnschrift" panose="020B0502040204020203" pitchFamily="34" charset="0"/>
              </a:rPr>
              <a:t> de 16 </a:t>
            </a:r>
            <a:r>
              <a:rPr lang="en-US" sz="2000" dirty="0" err="1">
                <a:latin typeface="Bahnschrift" panose="020B0502040204020203" pitchFamily="34" charset="0"/>
              </a:rPr>
              <a:t>jaar</a:t>
            </a:r>
            <a:r>
              <a:rPr lang="en-US" sz="2000" dirty="0">
                <a:latin typeface="Bahnschrift" panose="020B0502040204020203" pitchFamily="34" charset="0"/>
              </a:rPr>
              <a:t> - </a:t>
            </a:r>
            <a:r>
              <a:rPr lang="en-US" sz="2000" dirty="0" err="1">
                <a:latin typeface="Bahnschrift" panose="020B0502040204020203" pitchFamily="34" charset="0"/>
              </a:rPr>
              <a:t>zijn</a:t>
            </a:r>
            <a:r>
              <a:rPr lang="en-US" sz="2000" dirty="0">
                <a:latin typeface="Bahnschrift" panose="020B0502040204020203" pitchFamily="34" charset="0"/>
              </a:rPr>
              <a:t> </a:t>
            </a:r>
            <a:r>
              <a:rPr lang="en-US" sz="2000" dirty="0" err="1">
                <a:latin typeface="Bahnschrift" panose="020B0502040204020203" pitchFamily="34" charset="0"/>
              </a:rPr>
              <a:t>echter</a:t>
            </a:r>
            <a:r>
              <a:rPr lang="en-US" sz="2000" dirty="0">
                <a:latin typeface="Bahnschrift" panose="020B0502040204020203" pitchFamily="34" charset="0"/>
              </a:rPr>
              <a:t> </a:t>
            </a:r>
            <a:r>
              <a:rPr lang="en-US" sz="2000" dirty="0" err="1">
                <a:latin typeface="Bahnschrift" panose="020B0502040204020203" pitchFamily="34" charset="0"/>
              </a:rPr>
              <a:t>bij</a:t>
            </a:r>
            <a:r>
              <a:rPr lang="en-US" sz="2000" dirty="0">
                <a:latin typeface="Bahnschrift" panose="020B0502040204020203" pitchFamily="34" charset="0"/>
              </a:rPr>
              <a:t> de wet </a:t>
            </a:r>
            <a:r>
              <a:rPr lang="en-US" sz="2000" dirty="0" err="1">
                <a:latin typeface="Bahnschrift" panose="020B0502040204020203" pitchFamily="34" charset="0"/>
              </a:rPr>
              <a:t>verboden</a:t>
            </a:r>
            <a:r>
              <a:rPr lang="en-US" sz="2000" dirty="0">
                <a:latin typeface="Bahnschrift" panose="020B0502040204020203" pitchFamily="34" charset="0"/>
              </a:rPr>
              <a:t>. </a:t>
            </a:r>
            <a:r>
              <a:rPr lang="en-US" sz="2000" dirty="0" err="1">
                <a:latin typeface="Bahnschrift" panose="020B0502040204020203" pitchFamily="34" charset="0"/>
              </a:rPr>
              <a:t>Seksuele</a:t>
            </a:r>
            <a:r>
              <a:rPr lang="en-US" sz="2000" dirty="0">
                <a:latin typeface="Bahnschrift" panose="020B0502040204020203" pitchFamily="34" charset="0"/>
              </a:rPr>
              <a:t> </a:t>
            </a:r>
            <a:r>
              <a:rPr lang="en-US" sz="2000" dirty="0" err="1">
                <a:latin typeface="Bahnschrift" panose="020B0502040204020203" pitchFamily="34" charset="0"/>
              </a:rPr>
              <a:t>interacties</a:t>
            </a:r>
            <a:r>
              <a:rPr lang="en-US" sz="2000" dirty="0">
                <a:latin typeface="Bahnschrift" panose="020B0502040204020203" pitchFamily="34" charset="0"/>
              </a:rPr>
              <a:t> met </a:t>
            </a:r>
            <a:r>
              <a:rPr lang="en-US" sz="2000" dirty="0" err="1">
                <a:latin typeface="Bahnschrift" panose="020B0502040204020203" pitchFamily="34" charset="0"/>
              </a:rPr>
              <a:t>jongeren</a:t>
            </a:r>
            <a:r>
              <a:rPr lang="en-US" sz="2000" dirty="0">
                <a:latin typeface="Bahnschrift" panose="020B0502040204020203" pitchFamily="34" charset="0"/>
              </a:rPr>
              <a:t> </a:t>
            </a:r>
            <a:r>
              <a:rPr lang="en-US" sz="2000" dirty="0" err="1">
                <a:latin typeface="Bahnschrift" panose="020B0502040204020203" pitchFamily="34" charset="0"/>
              </a:rPr>
              <a:t>tussen</a:t>
            </a:r>
            <a:r>
              <a:rPr lang="en-US" sz="2000" dirty="0">
                <a:latin typeface="Bahnschrift" panose="020B0502040204020203" pitchFamily="34" charset="0"/>
              </a:rPr>
              <a:t> de 16 en 18 </a:t>
            </a:r>
            <a:r>
              <a:rPr lang="en-US" sz="2000" dirty="0" err="1">
                <a:latin typeface="Bahnschrift" panose="020B0502040204020203" pitchFamily="34" charset="0"/>
              </a:rPr>
              <a:t>jaar</a:t>
            </a:r>
            <a:r>
              <a:rPr lang="en-US" sz="2000" dirty="0">
                <a:latin typeface="Bahnschrift" panose="020B0502040204020203" pitchFamily="34" charset="0"/>
              </a:rPr>
              <a:t> </a:t>
            </a:r>
            <a:r>
              <a:rPr lang="en-US" sz="2000" dirty="0" err="1">
                <a:latin typeface="Bahnschrift" panose="020B0502040204020203" pitchFamily="34" charset="0"/>
              </a:rPr>
              <a:t>zijn</a:t>
            </a:r>
            <a:r>
              <a:rPr lang="en-US" sz="2000" dirty="0">
                <a:latin typeface="Bahnschrift" panose="020B0502040204020203" pitchFamily="34" charset="0"/>
              </a:rPr>
              <a:t> in </a:t>
            </a:r>
            <a:r>
              <a:rPr lang="en-US" sz="2000" dirty="0" err="1">
                <a:latin typeface="Bahnschrift" panose="020B0502040204020203" pitchFamily="34" charset="0"/>
              </a:rPr>
              <a:t>specifieke</a:t>
            </a:r>
            <a:r>
              <a:rPr lang="en-US" sz="2000" dirty="0">
                <a:latin typeface="Bahnschrift" panose="020B0502040204020203" pitchFamily="34" charset="0"/>
              </a:rPr>
              <a:t> </a:t>
            </a:r>
            <a:r>
              <a:rPr lang="en-US" sz="2000" dirty="0" err="1">
                <a:latin typeface="Bahnschrift" panose="020B0502040204020203" pitchFamily="34" charset="0"/>
              </a:rPr>
              <a:t>gevallen</a:t>
            </a:r>
            <a:r>
              <a:rPr lang="en-US" sz="2000" dirty="0">
                <a:latin typeface="Bahnschrift" panose="020B0502040204020203" pitchFamily="34" charset="0"/>
              </a:rPr>
              <a:t> </a:t>
            </a:r>
            <a:r>
              <a:rPr lang="en-US" sz="2000" dirty="0" err="1">
                <a:latin typeface="Bahnschrift" panose="020B0502040204020203" pitchFamily="34" charset="0"/>
              </a:rPr>
              <a:t>verboden</a:t>
            </a:r>
            <a:endParaRPr lang="en-US" sz="2000" dirty="0">
              <a:latin typeface="Bahnschrift" panose="020B0502040204020203" pitchFamily="34" charset="0"/>
            </a:endParaRPr>
          </a:p>
          <a:p>
            <a:pPr indent="-228600" defTabSz="914400">
              <a:lnSpc>
                <a:spcPct val="90000"/>
              </a:lnSpc>
              <a:spcAft>
                <a:spcPts val="600"/>
              </a:spcAft>
              <a:buFont typeface="Arial" panose="020B0604020202020204" pitchFamily="34" charset="0"/>
              <a:buChar char="•"/>
            </a:pPr>
            <a:endParaRPr lang="en-US" sz="2000" dirty="0">
              <a:latin typeface="Bahnschrift" panose="020B0502040204020203" pitchFamily="34" charset="0"/>
            </a:endParaRPr>
          </a:p>
        </p:txBody>
      </p:sp>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225C5DD3-0B44-4ABA-A680-F7FF220A90A2}"/>
              </a:ext>
            </a:extLst>
          </p:cNvPr>
          <p:cNvPicPr>
            <a:picLocks noChangeAspect="1"/>
          </p:cNvPicPr>
          <p:nvPr/>
        </p:nvPicPr>
        <p:blipFill rotWithShape="1">
          <a:blip r:embed="rId2"/>
          <a:srcRect l="24873" r="20996"/>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1106991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kstvak 2"/>
          <p:cNvSpPr txBox="1"/>
          <p:nvPr/>
        </p:nvSpPr>
        <p:spPr>
          <a:xfrm>
            <a:off x="517510" y="315223"/>
            <a:ext cx="4846342"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dirty="0">
                <a:solidFill>
                  <a:schemeClr val="tx1"/>
                </a:solidFill>
                <a:latin typeface="+mj-lt"/>
                <a:ea typeface="+mj-ea"/>
                <a:cs typeface="+mj-cs"/>
              </a:rPr>
              <a:t>6. </a:t>
            </a:r>
            <a:r>
              <a:rPr lang="en-US" sz="4400" kern="1200" dirty="0" err="1">
                <a:solidFill>
                  <a:schemeClr val="tx1"/>
                </a:solidFill>
                <a:latin typeface="+mj-lt"/>
                <a:ea typeface="+mj-ea"/>
                <a:cs typeface="+mj-cs"/>
              </a:rPr>
              <a:t>Seksueel</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Masochisme</a:t>
            </a:r>
            <a:endParaRPr lang="en-US" sz="4400" kern="1200" dirty="0">
              <a:solidFill>
                <a:schemeClr val="tx1"/>
              </a:solidFill>
              <a:latin typeface="+mj-lt"/>
              <a:ea typeface="+mj-ea"/>
              <a:cs typeface="+mj-cs"/>
            </a:endParaRPr>
          </a:p>
        </p:txBody>
      </p:sp>
      <p:sp>
        <p:nvSpPr>
          <p:cNvPr id="13" name="Oval 1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l="27988" r="5540" b="-2"/>
          <a:stretch/>
        </p:blipFill>
        <p:spPr>
          <a:xfrm>
            <a:off x="5680087" y="361702"/>
            <a:ext cx="1691640" cy="169164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2" name="Tekstvak 1"/>
          <p:cNvSpPr txBox="1"/>
          <p:nvPr/>
        </p:nvSpPr>
        <p:spPr>
          <a:xfrm>
            <a:off x="517510" y="1854419"/>
            <a:ext cx="4558309" cy="4688357"/>
          </a:xfrm>
          <a:prstGeom prst="rect">
            <a:avLst/>
          </a:prstGeom>
        </p:spPr>
        <p:txBody>
          <a:bodyPr vert="horz" lIns="91440" tIns="45720" rIns="91440" bIns="45720" rtlCol="0" anchor="t">
            <a:noAutofit/>
          </a:bodyPr>
          <a:lstStyle/>
          <a:p>
            <a:pPr defTabSz="914400">
              <a:lnSpc>
                <a:spcPct val="90000"/>
              </a:lnSpc>
              <a:spcAft>
                <a:spcPts val="600"/>
              </a:spcAft>
            </a:pPr>
            <a:r>
              <a:rPr lang="en-US" sz="2000" dirty="0"/>
              <a:t>In </a:t>
            </a:r>
            <a:r>
              <a:rPr lang="en-US" sz="2000" dirty="0" err="1"/>
              <a:t>ruime</a:t>
            </a:r>
            <a:r>
              <a:rPr lang="en-US" sz="2000" dirty="0"/>
              <a:t> zin: het </a:t>
            </a:r>
            <a:r>
              <a:rPr lang="en-US" sz="2000" dirty="0" err="1"/>
              <a:t>beleven</a:t>
            </a:r>
            <a:r>
              <a:rPr lang="en-US" sz="2000" dirty="0"/>
              <a:t> van (</a:t>
            </a:r>
            <a:r>
              <a:rPr lang="en-US" sz="2000" dirty="0" err="1"/>
              <a:t>seksueel</a:t>
            </a:r>
            <a:r>
              <a:rPr lang="en-US" sz="2000" dirty="0"/>
              <a:t>) </a:t>
            </a:r>
            <a:r>
              <a:rPr lang="en-US" sz="2000" dirty="0" err="1"/>
              <a:t>genot</a:t>
            </a:r>
            <a:r>
              <a:rPr lang="en-US" sz="2000" dirty="0"/>
              <a:t> </a:t>
            </a:r>
            <a:r>
              <a:rPr lang="en-US" sz="2000" dirty="0" err="1"/>
              <a:t>aan</a:t>
            </a:r>
            <a:r>
              <a:rPr lang="en-US" sz="2000" dirty="0"/>
              <a:t> </a:t>
            </a:r>
            <a:r>
              <a:rPr lang="en-US" sz="2000" dirty="0" err="1"/>
              <a:t>onderwerping</a:t>
            </a:r>
            <a:r>
              <a:rPr lang="en-US" sz="2000" dirty="0"/>
              <a:t> of </a:t>
            </a:r>
            <a:r>
              <a:rPr lang="en-US" sz="2000" dirty="0" err="1"/>
              <a:t>kleinering</a:t>
            </a:r>
            <a:r>
              <a:rPr lang="en-US" sz="2000" dirty="0"/>
              <a:t>, </a:t>
            </a:r>
            <a:r>
              <a:rPr lang="en-US" sz="2000" dirty="0" err="1"/>
              <a:t>waarbij</a:t>
            </a:r>
            <a:r>
              <a:rPr lang="en-US" sz="2000" dirty="0"/>
              <a:t> het de "masochist(e)" </a:t>
            </a:r>
            <a:r>
              <a:rPr lang="en-US" sz="2000" dirty="0" err="1"/>
              <a:t>erom</a:t>
            </a:r>
            <a:r>
              <a:rPr lang="en-US" sz="2000" dirty="0"/>
              <a:t> </a:t>
            </a:r>
            <a:r>
              <a:rPr lang="en-US" sz="2000" dirty="0" err="1"/>
              <a:t>gaat</a:t>
            </a:r>
            <a:r>
              <a:rPr lang="en-US" sz="2000" dirty="0"/>
              <a:t> door de partner te </a:t>
            </a:r>
            <a:r>
              <a:rPr lang="en-US" sz="2000" dirty="0" err="1"/>
              <a:t>worden</a:t>
            </a:r>
            <a:r>
              <a:rPr lang="en-US" sz="2000" dirty="0"/>
              <a:t> </a:t>
            </a:r>
            <a:r>
              <a:rPr lang="en-US" sz="2000" dirty="0" err="1"/>
              <a:t>verleid</a:t>
            </a:r>
            <a:r>
              <a:rPr lang="en-US" sz="2000" dirty="0"/>
              <a:t>/</a:t>
            </a:r>
            <a:r>
              <a:rPr lang="en-US" sz="2000" dirty="0" err="1"/>
              <a:t>gemanipuleerd</a:t>
            </a:r>
            <a:r>
              <a:rPr lang="en-US" sz="2000" dirty="0"/>
              <a:t> en door hem/</a:t>
            </a:r>
            <a:r>
              <a:rPr lang="en-US" sz="2000" dirty="0" err="1"/>
              <a:t>haar</a:t>
            </a:r>
            <a:r>
              <a:rPr lang="en-US" sz="2000" dirty="0"/>
              <a:t> </a:t>
            </a:r>
            <a:r>
              <a:rPr lang="en-US" sz="2000" dirty="0" err="1"/>
              <a:t>gedomineerd</a:t>
            </a:r>
            <a:r>
              <a:rPr lang="en-US" sz="2000" dirty="0"/>
              <a:t>, </a:t>
            </a:r>
            <a:r>
              <a:rPr lang="en-US" sz="2000" dirty="0" err="1"/>
              <a:t>gekweld</a:t>
            </a:r>
            <a:r>
              <a:rPr lang="en-US" sz="2000" dirty="0"/>
              <a:t> of </a:t>
            </a:r>
            <a:r>
              <a:rPr lang="en-US" sz="2000" dirty="0" err="1"/>
              <a:t>vernederd</a:t>
            </a:r>
            <a:r>
              <a:rPr lang="en-US" sz="2000" dirty="0"/>
              <a:t> te </a:t>
            </a:r>
            <a:r>
              <a:rPr lang="en-US" sz="2000" dirty="0" err="1"/>
              <a:t>worden</a:t>
            </a:r>
            <a:r>
              <a:rPr lang="en-US" sz="2000" dirty="0"/>
              <a:t>. </a:t>
            </a:r>
            <a:r>
              <a:rPr lang="en-US" sz="2000" dirty="0" err="1"/>
              <a:t>Een</a:t>
            </a:r>
            <a:r>
              <a:rPr lang="en-US" sz="2000" dirty="0"/>
              <a:t> </a:t>
            </a:r>
            <a:r>
              <a:rPr lang="en-US" sz="2000" dirty="0" err="1"/>
              <a:t>middel</a:t>
            </a:r>
            <a:r>
              <a:rPr lang="en-US" sz="2000" dirty="0"/>
              <a:t> </a:t>
            </a:r>
            <a:r>
              <a:rPr lang="en-US" sz="2000" dirty="0" err="1"/>
              <a:t>hiertoe</a:t>
            </a:r>
            <a:r>
              <a:rPr lang="en-US" sz="2000" dirty="0"/>
              <a:t> is het </a:t>
            </a:r>
            <a:r>
              <a:rPr lang="en-US" sz="2000" dirty="0" err="1"/>
              <a:t>toebrengen</a:t>
            </a:r>
            <a:r>
              <a:rPr lang="en-US" sz="2000" dirty="0"/>
              <a:t> van </a:t>
            </a:r>
            <a:r>
              <a:rPr lang="en-US" sz="2000" dirty="0" err="1"/>
              <a:t>pijn</a:t>
            </a:r>
            <a:r>
              <a:rPr lang="en-US" sz="2000" dirty="0"/>
              <a:t>.</a:t>
            </a:r>
          </a:p>
          <a:p>
            <a:pPr indent="-228600" defTabSz="914400">
              <a:lnSpc>
                <a:spcPct val="90000"/>
              </a:lnSpc>
              <a:spcAft>
                <a:spcPts val="600"/>
              </a:spcAft>
              <a:buFont typeface="Arial" panose="020B0604020202020204" pitchFamily="34" charset="0"/>
              <a:buChar char="•"/>
            </a:pPr>
            <a:endParaRPr lang="en-US" sz="2000" dirty="0"/>
          </a:p>
          <a:p>
            <a:pPr defTabSz="914400">
              <a:lnSpc>
                <a:spcPct val="90000"/>
              </a:lnSpc>
              <a:spcAft>
                <a:spcPts val="600"/>
              </a:spcAft>
            </a:pPr>
            <a:r>
              <a:rPr lang="en-US" sz="2000" b="1" dirty="0"/>
              <a:t>DSM V</a:t>
            </a:r>
          </a:p>
          <a:p>
            <a:pPr defTabSz="914400">
              <a:lnSpc>
                <a:spcPct val="90000"/>
              </a:lnSpc>
              <a:spcAft>
                <a:spcPts val="600"/>
              </a:spcAft>
            </a:pPr>
            <a:r>
              <a:rPr lang="en-US" sz="2000" dirty="0" err="1"/>
              <a:t>Recidiverende</a:t>
            </a:r>
            <a:r>
              <a:rPr lang="en-US" sz="2000" dirty="0"/>
              <a:t>, intense </a:t>
            </a:r>
            <a:r>
              <a:rPr lang="en-US" sz="2000" dirty="0" err="1"/>
              <a:t>seksuele</a:t>
            </a:r>
            <a:r>
              <a:rPr lang="en-US" sz="2000" dirty="0"/>
              <a:t> </a:t>
            </a:r>
            <a:r>
              <a:rPr lang="en-US" sz="2000" dirty="0" err="1"/>
              <a:t>opwinding</a:t>
            </a:r>
            <a:r>
              <a:rPr lang="en-US" sz="2000" dirty="0"/>
              <a:t> </a:t>
            </a:r>
            <a:r>
              <a:rPr lang="en-US" sz="2000" dirty="0" err="1"/>
              <a:t>bij</a:t>
            </a:r>
            <a:r>
              <a:rPr lang="en-US" sz="2000" dirty="0"/>
              <a:t> </a:t>
            </a:r>
            <a:r>
              <a:rPr lang="en-US" sz="2000" dirty="0" err="1"/>
              <a:t>handelingen</a:t>
            </a:r>
            <a:r>
              <a:rPr lang="en-US" sz="2000" dirty="0"/>
              <a:t> </a:t>
            </a:r>
            <a:r>
              <a:rPr lang="en-US" sz="2000" dirty="0" err="1"/>
              <a:t>waarbij</a:t>
            </a:r>
            <a:r>
              <a:rPr lang="en-US" sz="2000" dirty="0"/>
              <a:t> de </a:t>
            </a:r>
            <a:r>
              <a:rPr lang="en-US" sz="2000" dirty="0" err="1"/>
              <a:t>betrokkene</a:t>
            </a:r>
            <a:r>
              <a:rPr lang="en-US" sz="2000" dirty="0"/>
              <a:t> </a:t>
            </a:r>
            <a:r>
              <a:rPr lang="en-US" sz="2000" dirty="0" err="1"/>
              <a:t>vernederd</a:t>
            </a:r>
            <a:r>
              <a:rPr lang="en-US" sz="2000" dirty="0"/>
              <a:t>, </a:t>
            </a:r>
            <a:r>
              <a:rPr lang="en-US" sz="2000" dirty="0" err="1"/>
              <a:t>geslagen</a:t>
            </a:r>
            <a:r>
              <a:rPr lang="en-US" sz="2000" dirty="0"/>
              <a:t>, of </a:t>
            </a:r>
            <a:r>
              <a:rPr lang="en-US" sz="2000" dirty="0" err="1"/>
              <a:t>vastgebonden</a:t>
            </a:r>
            <a:r>
              <a:rPr lang="en-US" sz="2000" dirty="0"/>
              <a:t> </a:t>
            </a:r>
            <a:r>
              <a:rPr lang="en-US" sz="2000" dirty="0" err="1"/>
              <a:t>wordt</a:t>
            </a:r>
            <a:r>
              <a:rPr lang="en-US" sz="2000" dirty="0"/>
              <a:t>, of op </a:t>
            </a:r>
            <a:r>
              <a:rPr lang="en-US" sz="2000" dirty="0" err="1"/>
              <a:t>een</a:t>
            </a:r>
            <a:r>
              <a:rPr lang="en-US" sz="2000" dirty="0"/>
              <a:t> </a:t>
            </a:r>
            <a:r>
              <a:rPr lang="en-US" sz="2000" dirty="0" err="1"/>
              <a:t>anderen</a:t>
            </a:r>
            <a:r>
              <a:rPr lang="en-US" sz="2000" dirty="0"/>
              <a:t> </a:t>
            </a:r>
            <a:r>
              <a:rPr lang="en-US" sz="2000" dirty="0" err="1"/>
              <a:t>manier</a:t>
            </a:r>
            <a:r>
              <a:rPr lang="en-US" sz="2000" dirty="0"/>
              <a:t> tot </a:t>
            </a:r>
            <a:r>
              <a:rPr lang="en-US" sz="2000" dirty="0" err="1"/>
              <a:t>lijden</a:t>
            </a:r>
            <a:r>
              <a:rPr lang="en-US" sz="2000" dirty="0"/>
              <a:t> </a:t>
            </a:r>
            <a:r>
              <a:rPr lang="en-US" sz="2000" dirty="0" err="1"/>
              <a:t>wordt</a:t>
            </a:r>
            <a:r>
              <a:rPr lang="en-US" sz="2000" dirty="0"/>
              <a:t> </a:t>
            </a:r>
            <a:r>
              <a:rPr lang="en-US" sz="2000" dirty="0" err="1"/>
              <a:t>gebracht</a:t>
            </a:r>
            <a:r>
              <a:rPr lang="en-US" sz="2000" dirty="0"/>
              <a:t>. In </a:t>
            </a:r>
            <a:r>
              <a:rPr lang="en-US" sz="2000" dirty="0" err="1"/>
              <a:t>fantasieën</a:t>
            </a:r>
            <a:r>
              <a:rPr lang="en-US" sz="2000" dirty="0"/>
              <a:t>, </a:t>
            </a:r>
            <a:r>
              <a:rPr lang="en-US" sz="2000" dirty="0" err="1"/>
              <a:t>seksuele</a:t>
            </a:r>
            <a:r>
              <a:rPr lang="en-US" sz="2000" dirty="0"/>
              <a:t> </a:t>
            </a:r>
            <a:r>
              <a:rPr lang="en-US" sz="2000" dirty="0" err="1"/>
              <a:t>drang</a:t>
            </a:r>
            <a:r>
              <a:rPr lang="en-US" sz="2000" dirty="0"/>
              <a:t> of </a:t>
            </a:r>
            <a:r>
              <a:rPr lang="en-US" sz="2000" dirty="0" err="1"/>
              <a:t>handelingen</a:t>
            </a:r>
            <a:r>
              <a:rPr lang="en-US" sz="2000" dirty="0"/>
              <a:t> </a:t>
            </a:r>
          </a:p>
          <a:p>
            <a:pPr indent="-228600" defTabSz="914400">
              <a:lnSpc>
                <a:spcPct val="90000"/>
              </a:lnSpc>
              <a:spcAft>
                <a:spcPts val="600"/>
              </a:spcAft>
              <a:buFont typeface="Arial" panose="020B0604020202020204" pitchFamily="34" charset="0"/>
              <a:buChar char="•"/>
            </a:pPr>
            <a:endParaRPr lang="en-US" sz="2000" dirty="0"/>
          </a:p>
          <a:p>
            <a:pPr indent="-228600" defTabSz="914400">
              <a:lnSpc>
                <a:spcPct val="90000"/>
              </a:lnSpc>
              <a:spcAft>
                <a:spcPts val="600"/>
              </a:spcAft>
              <a:buFont typeface="Arial" panose="020B0604020202020204" pitchFamily="34" charset="0"/>
              <a:buChar char="•"/>
            </a:pPr>
            <a:endParaRPr lang="en-US" sz="2000" dirty="0"/>
          </a:p>
        </p:txBody>
      </p:sp>
      <p:sp>
        <p:nvSpPr>
          <p:cNvPr id="15" name="Freeform: Shape 1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l="26716" r="6813"/>
          <a:stretch/>
        </p:blipFill>
        <p:spPr>
          <a:xfrm>
            <a:off x="5838252" y="2722161"/>
            <a:ext cx="2743200" cy="27432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l="12175" r="8556" b="-1"/>
          <a:stretch/>
        </p:blipFill>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19" name="Freeform: Shape 1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fbeelding 6"/>
          <p:cNvPicPr>
            <a:picLocks noChangeAspect="1"/>
          </p:cNvPicPr>
          <p:nvPr/>
        </p:nvPicPr>
        <p:blipFill rotWithShape="1">
          <a:blip r:embed="rId5">
            <a:extLst>
              <a:ext uri="{28A0092B-C50C-407E-A947-70E740481C1C}">
                <a14:useLocalDpi xmlns:a14="http://schemas.microsoft.com/office/drawing/2010/main" val="0"/>
              </a:ext>
            </a:extLst>
          </a:blip>
          <a:srcRect l="22498"/>
          <a:stretch/>
        </p:blipFill>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310075657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833002" y="448253"/>
            <a:ext cx="10520702" cy="1325563"/>
          </a:xfrm>
        </p:spPr>
        <p:txBody>
          <a:bodyPr>
            <a:normAutofit/>
          </a:bodyPr>
          <a:lstStyle/>
          <a:p>
            <a:r>
              <a:rPr lang="nl-NL" dirty="0">
                <a:latin typeface="Bahnschrift" panose="020B0502040204020203" pitchFamily="34" charset="0"/>
              </a:rPr>
              <a:t>7. Fetisjisme</a:t>
            </a:r>
          </a:p>
        </p:txBody>
      </p:sp>
      <p:sp>
        <p:nvSpPr>
          <p:cNvPr id="3" name="Tijdelijke aanduiding voor inhoud 2"/>
          <p:cNvSpPr>
            <a:spLocks noGrp="1"/>
          </p:cNvSpPr>
          <p:nvPr>
            <p:ph idx="1"/>
          </p:nvPr>
        </p:nvSpPr>
        <p:spPr>
          <a:xfrm>
            <a:off x="838200" y="1511301"/>
            <a:ext cx="5410200" cy="4665662"/>
          </a:xfrm>
        </p:spPr>
        <p:txBody>
          <a:bodyPr>
            <a:noAutofit/>
          </a:bodyPr>
          <a:lstStyle/>
          <a:p>
            <a:endParaRPr lang="nl-NL" sz="2000" b="1" dirty="0">
              <a:latin typeface="Bahnschrift" panose="020B0502040204020203" pitchFamily="34" charset="0"/>
            </a:endParaRPr>
          </a:p>
          <a:p>
            <a:pPr marL="0" indent="0">
              <a:buNone/>
            </a:pPr>
            <a:r>
              <a:rPr lang="nl-NL" sz="2000" dirty="0">
                <a:latin typeface="Bahnschrift" panose="020B0502040204020203" pitchFamily="34" charset="0"/>
              </a:rPr>
              <a:t>In ruime zin: Seksueel fetisjisme is een vorm van fetisjisme waarbij seksueel genot wordt beleefd aan bepaalde voorwerpen of rituelen.</a:t>
            </a:r>
          </a:p>
          <a:p>
            <a:pPr marL="0" indent="0">
              <a:buNone/>
            </a:pPr>
            <a:r>
              <a:rPr lang="nl-NL" sz="2000" dirty="0">
                <a:latin typeface="Bahnschrift" panose="020B0502040204020203" pitchFamily="34" charset="0"/>
              </a:rPr>
              <a:t>DSM </a:t>
            </a:r>
            <a:br>
              <a:rPr lang="nl-NL" sz="2000" dirty="0">
                <a:latin typeface="Bahnschrift" panose="020B0502040204020203" pitchFamily="34" charset="0"/>
              </a:rPr>
            </a:br>
            <a:r>
              <a:rPr lang="nl-NL" sz="2000" dirty="0">
                <a:latin typeface="Bahnschrift" panose="020B0502040204020203" pitchFamily="34" charset="0"/>
              </a:rPr>
              <a:t>Recidiverende, intense seksuele opwinding bij het  gebruik van voorwerpen of een zeer specifieke focus op een niet- genitaal lichaamsdeel</a:t>
            </a:r>
          </a:p>
          <a:p>
            <a:endParaRPr lang="nl-NL" sz="2000" dirty="0">
              <a:latin typeface="Bahnschrift" panose="020B0502040204020203" pitchFamily="34" charset="0"/>
            </a:endParaRPr>
          </a:p>
          <a:p>
            <a:pPr marL="0" indent="0">
              <a:buNone/>
            </a:pPr>
            <a:r>
              <a:rPr lang="nl-NL" sz="2000" dirty="0">
                <a:latin typeface="Bahnschrift" panose="020B0502040204020203" pitchFamily="34" charset="0"/>
              </a:rPr>
              <a:t>Fetisjobjecten kunnen onder andere geknuffeld, gestreeld, gelikt, geroken en, in geval van kledingstukken, gedragen worden. Het geeft de fetisjist een bepaalde opwinding of fijne gevoelens, die tot extase kunnen gaan</a:t>
            </a:r>
          </a:p>
          <a:p>
            <a:endParaRPr lang="nl-NL" sz="2000" dirty="0">
              <a:latin typeface="Bahnschrift" panose="020B0502040204020203" pitchFamily="34" charset="0"/>
            </a:endParaRPr>
          </a:p>
          <a:p>
            <a:endParaRPr lang="nl-NL" sz="2000" dirty="0">
              <a:latin typeface="Bahnschrift" panose="020B0502040204020203" pitchFamily="34" charset="0"/>
            </a:endParaRPr>
          </a:p>
          <a:p>
            <a:endParaRPr lang="nl-NL" sz="2000" dirty="0">
              <a:latin typeface="Bahnschrift" panose="020B0502040204020203" pitchFamily="34" charset="0"/>
            </a:endParaRPr>
          </a:p>
          <a:p>
            <a:endParaRPr lang="nl-NL" sz="2000" dirty="0">
              <a:latin typeface="Bahnschrift" panose="020B0502040204020203" pitchFamily="34" charset="0"/>
            </a:endParaRPr>
          </a:p>
        </p:txBody>
      </p:sp>
      <p:pic>
        <p:nvPicPr>
          <p:cNvPr id="5" name="Afbeelding 4">
            <a:extLst>
              <a:ext uri="{FF2B5EF4-FFF2-40B4-BE49-F238E27FC236}">
                <a16:creationId xmlns:a16="http://schemas.microsoft.com/office/drawing/2014/main" id="{276575E8-276D-4EDD-9EE3-EDB595D4ACB0}"/>
              </a:ext>
            </a:extLst>
          </p:cNvPr>
          <p:cNvPicPr>
            <a:picLocks noChangeAspect="1"/>
          </p:cNvPicPr>
          <p:nvPr/>
        </p:nvPicPr>
        <p:blipFill>
          <a:blip r:embed="rId2"/>
          <a:stretch>
            <a:fillRect/>
          </a:stretch>
        </p:blipFill>
        <p:spPr>
          <a:xfrm>
            <a:off x="6417734" y="2796143"/>
            <a:ext cx="4935970" cy="2776483"/>
          </a:xfrm>
          <a:prstGeom prst="rect">
            <a:avLst/>
          </a:prstGeom>
        </p:spPr>
      </p:pic>
    </p:spTree>
    <p:extLst>
      <p:ext uri="{BB962C8B-B14F-4D97-AF65-F5344CB8AC3E}">
        <p14:creationId xmlns:p14="http://schemas.microsoft.com/office/powerpoint/2010/main" val="187239705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833002" y="448253"/>
            <a:ext cx="10520702" cy="1325563"/>
          </a:xfrm>
        </p:spPr>
        <p:txBody>
          <a:bodyPr>
            <a:normAutofit/>
          </a:bodyPr>
          <a:lstStyle/>
          <a:p>
            <a:r>
              <a:rPr lang="nl-NL" dirty="0">
                <a:latin typeface="Bahnschrift" panose="020B0502040204020203" pitchFamily="34" charset="0"/>
              </a:rPr>
              <a:t>8. Transvestiestoornis</a:t>
            </a:r>
          </a:p>
        </p:txBody>
      </p:sp>
      <p:sp>
        <p:nvSpPr>
          <p:cNvPr id="3" name="Tijdelijke aanduiding voor inhoud 2"/>
          <p:cNvSpPr>
            <a:spLocks noGrp="1"/>
          </p:cNvSpPr>
          <p:nvPr>
            <p:ph idx="1"/>
          </p:nvPr>
        </p:nvSpPr>
        <p:spPr>
          <a:xfrm>
            <a:off x="833002" y="1786085"/>
            <a:ext cx="5529698" cy="3985155"/>
          </a:xfrm>
        </p:spPr>
        <p:txBody>
          <a:bodyPr>
            <a:noAutofit/>
          </a:bodyPr>
          <a:lstStyle/>
          <a:p>
            <a:pPr marL="0" indent="0">
              <a:buNone/>
            </a:pPr>
            <a:r>
              <a:rPr lang="nl-NL" sz="2000" dirty="0">
                <a:latin typeface="Bahnschrift" panose="020B0502040204020203" pitchFamily="34" charset="0"/>
              </a:rPr>
              <a:t>In ruime zin: Het gekleed gaan als een lid van de andere sekse dan men zelf is. Iemand die aan travestie doet heet een </a:t>
            </a:r>
            <a:r>
              <a:rPr lang="nl-NL" sz="2000" i="1" dirty="0">
                <a:latin typeface="Bahnschrift" panose="020B0502040204020203" pitchFamily="34" charset="0"/>
              </a:rPr>
              <a:t>travestiet</a:t>
            </a:r>
            <a:r>
              <a:rPr lang="nl-NL" sz="2000" dirty="0">
                <a:latin typeface="Bahnschrift" panose="020B0502040204020203" pitchFamily="34" charset="0"/>
              </a:rPr>
              <a:t>. Travestie komt zowel bij mannen als vrouwen voor. Bij een vrouw in mannenkleding spreekt men van </a:t>
            </a:r>
            <a:r>
              <a:rPr lang="nl-NL" sz="2000" dirty="0" err="1">
                <a:latin typeface="Bahnschrift" panose="020B0502040204020203" pitchFamily="34" charset="0"/>
              </a:rPr>
              <a:t>travesti</a:t>
            </a:r>
            <a:r>
              <a:rPr lang="nl-NL" sz="2000" dirty="0">
                <a:latin typeface="Bahnschrift" panose="020B0502040204020203" pitchFamily="34" charset="0"/>
              </a:rPr>
              <a:t>.</a:t>
            </a:r>
          </a:p>
          <a:p>
            <a:pPr marL="0" indent="0">
              <a:buNone/>
            </a:pPr>
            <a:r>
              <a:rPr lang="nl-NL" sz="2000" dirty="0">
                <a:latin typeface="Bahnschrift" panose="020B0502040204020203" pitchFamily="34" charset="0"/>
              </a:rPr>
              <a:t>Mannen die zich voor openbare optredens op </a:t>
            </a:r>
            <a:r>
              <a:rPr lang="nl-NL" sz="2000" dirty="0" err="1">
                <a:latin typeface="Bahnschrift" panose="020B0502040204020203" pitchFamily="34" charset="0"/>
              </a:rPr>
              <a:t>glamoureuze</a:t>
            </a:r>
            <a:r>
              <a:rPr lang="nl-NL" sz="2000" dirty="0">
                <a:latin typeface="Bahnschrift" panose="020B0502040204020203" pitchFamily="34" charset="0"/>
              </a:rPr>
              <a:t> wijze als vrouwen kleden noemt men ook wel </a:t>
            </a:r>
            <a:r>
              <a:rPr lang="nl-NL" sz="2000" i="1" dirty="0" err="1">
                <a:latin typeface="Bahnschrift" panose="020B0502040204020203" pitchFamily="34" charset="0"/>
              </a:rPr>
              <a:t>dragqueens</a:t>
            </a:r>
            <a:r>
              <a:rPr lang="nl-NL" sz="2000" dirty="0">
                <a:latin typeface="Bahnschrift" panose="020B0502040204020203" pitchFamily="34" charset="0"/>
              </a:rPr>
              <a:t>. Vrouwen die zich op deze wijze als mannen kleden heten </a:t>
            </a:r>
            <a:r>
              <a:rPr lang="nl-NL" sz="2000" i="1" dirty="0" err="1">
                <a:latin typeface="Bahnschrift" panose="020B0502040204020203" pitchFamily="34" charset="0"/>
              </a:rPr>
              <a:t>dragkings</a:t>
            </a:r>
            <a:r>
              <a:rPr lang="nl-NL" sz="2000" dirty="0">
                <a:latin typeface="Bahnschrift" panose="020B0502040204020203" pitchFamily="34" charset="0"/>
              </a:rPr>
              <a:t>.</a:t>
            </a:r>
          </a:p>
          <a:p>
            <a:pPr marL="0" indent="0">
              <a:buNone/>
            </a:pPr>
            <a:endParaRPr lang="nl-NL" sz="2000" dirty="0">
              <a:latin typeface="Bahnschrift" panose="020B0502040204020203" pitchFamily="34" charset="0"/>
            </a:endParaRPr>
          </a:p>
          <a:p>
            <a:pPr marL="0" indent="0">
              <a:buNone/>
            </a:pPr>
            <a:r>
              <a:rPr lang="nl-NL" sz="2000" dirty="0">
                <a:latin typeface="Bahnschrift" panose="020B0502040204020203" pitchFamily="34" charset="0"/>
              </a:rPr>
              <a:t>DSM V</a:t>
            </a:r>
          </a:p>
          <a:p>
            <a:pPr marL="0" indent="0">
              <a:buNone/>
            </a:pPr>
            <a:r>
              <a:rPr lang="nl-NL" sz="2000" dirty="0">
                <a:latin typeface="Bahnschrift" panose="020B0502040204020203" pitchFamily="34" charset="0"/>
              </a:rPr>
              <a:t>Recidiverende intense seksuele opwinding bij crossdressing die tot uiting komt in seksuele fantasieën, drang of handelingen</a:t>
            </a:r>
          </a:p>
          <a:p>
            <a:pPr marL="0" indent="0">
              <a:buNone/>
            </a:pPr>
            <a:endParaRPr lang="nl-NL" sz="2000" dirty="0">
              <a:latin typeface="Bahnschrift" panose="020B0502040204020203" pitchFamily="34" charset="0"/>
            </a:endParaRPr>
          </a:p>
          <a:p>
            <a:pPr marL="0" indent="0">
              <a:buNone/>
            </a:pPr>
            <a:endParaRPr lang="nl-NL" sz="2000" dirty="0">
              <a:latin typeface="Bahnschrift" panose="020B0502040204020203" pitchFamily="34"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141" y="2191807"/>
            <a:ext cx="3985156" cy="3985156"/>
          </a:xfrm>
          <a:prstGeom prst="rect">
            <a:avLst/>
          </a:prstGeom>
        </p:spPr>
      </p:pic>
    </p:spTree>
    <p:extLst>
      <p:ext uri="{BB962C8B-B14F-4D97-AF65-F5344CB8AC3E}">
        <p14:creationId xmlns:p14="http://schemas.microsoft.com/office/powerpoint/2010/main" val="65426706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kstvak 4"/>
          <p:cNvSpPr txBox="1"/>
          <p:nvPr/>
        </p:nvSpPr>
        <p:spPr>
          <a:xfrm>
            <a:off x="801098" y="1396289"/>
            <a:ext cx="6387102"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400" kern="1200" dirty="0" err="1">
                <a:solidFill>
                  <a:schemeClr val="tx1"/>
                </a:solidFill>
                <a:latin typeface="Bahnschrift" panose="020B0502040204020203" pitchFamily="34" charset="0"/>
                <a:ea typeface="+mj-ea"/>
                <a:cs typeface="+mj-cs"/>
              </a:rPr>
              <a:t>Definitie</a:t>
            </a:r>
            <a:r>
              <a:rPr lang="en-US" sz="4400" kern="1200" dirty="0">
                <a:solidFill>
                  <a:schemeClr val="tx1"/>
                </a:solidFill>
                <a:latin typeface="Bahnschrift" panose="020B0502040204020203" pitchFamily="34" charset="0"/>
                <a:ea typeface="+mj-ea"/>
                <a:cs typeface="+mj-cs"/>
              </a:rPr>
              <a:t> :</a:t>
            </a:r>
          </a:p>
        </p:txBody>
      </p:sp>
      <p:sp>
        <p:nvSpPr>
          <p:cNvPr id="6" name="Tekstvak 5"/>
          <p:cNvSpPr txBox="1"/>
          <p:nvPr/>
        </p:nvSpPr>
        <p:spPr>
          <a:xfrm>
            <a:off x="805543" y="2871982"/>
            <a:ext cx="5531758" cy="3181684"/>
          </a:xfrm>
          <a:prstGeom prst="rect">
            <a:avLst/>
          </a:prstGeom>
        </p:spPr>
        <p:txBody>
          <a:bodyPr vert="horz" lIns="91440" tIns="45720" rIns="91440" bIns="45720" rtlCol="0" anchor="t">
            <a:normAutofit/>
          </a:bodyPr>
          <a:lstStyle/>
          <a:p>
            <a:pPr defTabSz="914400">
              <a:lnSpc>
                <a:spcPct val="90000"/>
              </a:lnSpc>
              <a:spcAft>
                <a:spcPts val="600"/>
              </a:spcAft>
              <a:buClr>
                <a:schemeClr val="accent6"/>
              </a:buClr>
              <a:buSzPct val="90000"/>
            </a:pPr>
            <a:r>
              <a:rPr lang="en-US" sz="2000" dirty="0" err="1">
                <a:latin typeface="Bahnschrift" panose="020B0502040204020203" pitchFamily="34" charset="0"/>
              </a:rPr>
              <a:t>Verzamelnaam</a:t>
            </a:r>
            <a:r>
              <a:rPr lang="en-US" sz="2000" dirty="0">
                <a:latin typeface="Bahnschrift" panose="020B0502040204020203" pitchFamily="34" charset="0"/>
              </a:rPr>
              <a:t> van </a:t>
            </a:r>
            <a:r>
              <a:rPr lang="en-US" sz="2000" dirty="0" err="1">
                <a:latin typeface="Bahnschrift" panose="020B0502040204020203" pitchFamily="34" charset="0"/>
              </a:rPr>
              <a:t>een</a:t>
            </a:r>
            <a:r>
              <a:rPr lang="en-US" sz="2000" dirty="0">
                <a:latin typeface="Bahnschrift" panose="020B0502040204020203" pitchFamily="34" charset="0"/>
              </a:rPr>
              <a:t> </a:t>
            </a:r>
            <a:r>
              <a:rPr lang="en-US" sz="2000" dirty="0" err="1">
                <a:latin typeface="Bahnschrift" panose="020B0502040204020203" pitchFamily="34" charset="0"/>
              </a:rPr>
              <a:t>groep</a:t>
            </a:r>
            <a:r>
              <a:rPr lang="en-US" sz="2000" dirty="0">
                <a:latin typeface="Bahnschrift" panose="020B0502040204020203" pitchFamily="34" charset="0"/>
              </a:rPr>
              <a:t> </a:t>
            </a:r>
            <a:r>
              <a:rPr lang="en-US" sz="2000" dirty="0" err="1">
                <a:latin typeface="Bahnschrift" panose="020B0502040204020203" pitchFamily="34" charset="0"/>
              </a:rPr>
              <a:t>seksuele</a:t>
            </a:r>
            <a:r>
              <a:rPr lang="en-US" sz="2000" dirty="0">
                <a:latin typeface="Bahnschrift" panose="020B0502040204020203" pitchFamily="34" charset="0"/>
              </a:rPr>
              <a:t> </a:t>
            </a:r>
            <a:r>
              <a:rPr lang="en-US" sz="2000" dirty="0" err="1">
                <a:latin typeface="Bahnschrift" panose="020B0502040204020203" pitchFamily="34" charset="0"/>
              </a:rPr>
              <a:t>gedragingen</a:t>
            </a:r>
            <a:r>
              <a:rPr lang="en-US" sz="2000" dirty="0">
                <a:latin typeface="Bahnschrift" panose="020B0502040204020203" pitchFamily="34" charset="0"/>
              </a:rPr>
              <a:t> of </a:t>
            </a:r>
            <a:r>
              <a:rPr lang="en-US" sz="2000" dirty="0" err="1">
                <a:latin typeface="Bahnschrift" panose="020B0502040204020203" pitchFamily="34" charset="0"/>
              </a:rPr>
              <a:t>fantasieën</a:t>
            </a:r>
            <a:r>
              <a:rPr lang="en-US" sz="2000" dirty="0">
                <a:latin typeface="Bahnschrift" panose="020B0502040204020203" pitchFamily="34" charset="0"/>
              </a:rPr>
              <a:t> die over het </a:t>
            </a:r>
            <a:r>
              <a:rPr lang="en-US" sz="2000" dirty="0" err="1">
                <a:latin typeface="Bahnschrift" panose="020B0502040204020203" pitchFamily="34" charset="0"/>
              </a:rPr>
              <a:t>algemeen</a:t>
            </a:r>
            <a:r>
              <a:rPr lang="en-US" sz="2000" dirty="0">
                <a:latin typeface="Bahnschrift" panose="020B0502040204020203" pitchFamily="34" charset="0"/>
              </a:rPr>
              <a:t> </a:t>
            </a:r>
            <a:r>
              <a:rPr lang="en-US" sz="2000" dirty="0" err="1">
                <a:latin typeface="Bahnschrift" panose="020B0502040204020203" pitchFamily="34" charset="0"/>
              </a:rPr>
              <a:t>als</a:t>
            </a:r>
            <a:r>
              <a:rPr lang="en-US" sz="2000" dirty="0">
                <a:latin typeface="Bahnschrift" panose="020B0502040204020203" pitchFamily="34" charset="0"/>
              </a:rPr>
              <a:t> </a:t>
            </a:r>
            <a:r>
              <a:rPr lang="en-US" sz="2000" dirty="0" err="1">
                <a:latin typeface="Bahnschrift" panose="020B0502040204020203" pitchFamily="34" charset="0"/>
              </a:rPr>
              <a:t>afwijkend</a:t>
            </a:r>
            <a:r>
              <a:rPr lang="en-US" sz="2000" dirty="0">
                <a:latin typeface="Bahnschrift" panose="020B0502040204020203" pitchFamily="34" charset="0"/>
              </a:rPr>
              <a:t> van de </a:t>
            </a:r>
            <a:r>
              <a:rPr lang="en-US" sz="2000" dirty="0" err="1">
                <a:latin typeface="Bahnschrift" panose="020B0502040204020203" pitchFamily="34" charset="0"/>
              </a:rPr>
              <a:t>heersende</a:t>
            </a:r>
            <a:r>
              <a:rPr lang="en-US" sz="2000" dirty="0">
                <a:latin typeface="Bahnschrift" panose="020B0502040204020203" pitchFamily="34" charset="0"/>
              </a:rPr>
              <a:t> </a:t>
            </a:r>
            <a:r>
              <a:rPr lang="en-US" sz="2000" dirty="0" err="1">
                <a:latin typeface="Bahnschrift" panose="020B0502040204020203" pitchFamily="34" charset="0"/>
              </a:rPr>
              <a:t>normen</a:t>
            </a:r>
            <a:r>
              <a:rPr lang="en-US" sz="2000" dirty="0">
                <a:latin typeface="Bahnschrift" panose="020B0502040204020203" pitchFamily="34" charset="0"/>
              </a:rPr>
              <a:t> </a:t>
            </a:r>
            <a:r>
              <a:rPr lang="en-US" sz="2000" dirty="0" err="1">
                <a:latin typeface="Bahnschrift" panose="020B0502040204020203" pitchFamily="34" charset="0"/>
              </a:rPr>
              <a:t>worden</a:t>
            </a:r>
            <a:r>
              <a:rPr lang="en-US" sz="2000" dirty="0">
                <a:latin typeface="Bahnschrift" panose="020B0502040204020203" pitchFamily="34" charset="0"/>
              </a:rPr>
              <a:t> </a:t>
            </a:r>
            <a:r>
              <a:rPr lang="en-US" sz="2000" dirty="0" err="1">
                <a:latin typeface="Bahnschrift" panose="020B0502040204020203" pitchFamily="34" charset="0"/>
              </a:rPr>
              <a:t>beschouwd</a:t>
            </a:r>
            <a:endParaRPr lang="en-US" sz="2000" dirty="0">
              <a:latin typeface="Bahnschrift" panose="020B0502040204020203" pitchFamily="34" charset="0"/>
            </a:endParaRPr>
          </a:p>
        </p:txBody>
      </p:sp>
      <p:sp>
        <p:nvSpPr>
          <p:cNvPr id="11" name="Freeform: Shape 12">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p:cNvPicPr>
            <a:picLocks noChangeAspect="1"/>
          </p:cNvPicPr>
          <p:nvPr/>
        </p:nvPicPr>
        <p:blipFill rotWithShape="1">
          <a:blip r:embed="rId2">
            <a:extLst>
              <a:ext uri="{28A0092B-C50C-407E-A947-70E740481C1C}">
                <a14:useLocalDpi xmlns:a14="http://schemas.microsoft.com/office/drawing/2010/main" val="0"/>
              </a:ext>
            </a:extLst>
          </a:blip>
          <a:srcRect r="2512" b="1"/>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0" name="Freeform: Shape 14">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t="8414" r="-4" b="14547"/>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Tree>
    <p:extLst>
      <p:ext uri="{BB962C8B-B14F-4D97-AF65-F5344CB8AC3E}">
        <p14:creationId xmlns:p14="http://schemas.microsoft.com/office/powerpoint/2010/main" val="326108771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AB9E5F49-4D76-43FC-97C7-E52C76544AAA}"/>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latin typeface="Bahnschrift" panose="020B0502040204020203" pitchFamily="34" charset="0"/>
              </a:rPr>
              <a:t>Andere </a:t>
            </a:r>
            <a:r>
              <a:rPr lang="nl-NL" sz="4000" dirty="0" err="1">
                <a:solidFill>
                  <a:srgbClr val="FFFFFF"/>
                </a:solidFill>
                <a:latin typeface="Bahnschrift" panose="020B0502040204020203" pitchFamily="34" charset="0"/>
              </a:rPr>
              <a:t>parafiele</a:t>
            </a:r>
            <a:r>
              <a:rPr lang="nl-NL" sz="4000" dirty="0">
                <a:solidFill>
                  <a:srgbClr val="FFFFFF"/>
                </a:solidFill>
                <a:latin typeface="Bahnschrift" panose="020B0502040204020203" pitchFamily="34" charset="0"/>
              </a:rPr>
              <a:t> stoornissen</a:t>
            </a:r>
          </a:p>
        </p:txBody>
      </p:sp>
      <p:sp>
        <p:nvSpPr>
          <p:cNvPr id="3" name="Tijdelijke aanduiding voor inhoud 2">
            <a:extLst>
              <a:ext uri="{FF2B5EF4-FFF2-40B4-BE49-F238E27FC236}">
                <a16:creationId xmlns:a16="http://schemas.microsoft.com/office/drawing/2014/main" id="{F175BFB4-956C-4292-A2FC-DE71E4EBD395}"/>
              </a:ext>
            </a:extLst>
          </p:cNvPr>
          <p:cNvSpPr>
            <a:spLocks noGrp="1"/>
          </p:cNvSpPr>
          <p:nvPr>
            <p:ph idx="1"/>
          </p:nvPr>
        </p:nvSpPr>
        <p:spPr>
          <a:xfrm>
            <a:off x="5120640" y="804672"/>
            <a:ext cx="6281928" cy="5248656"/>
          </a:xfrm>
        </p:spPr>
        <p:txBody>
          <a:bodyPr anchor="ctr">
            <a:normAutofit/>
          </a:bodyPr>
          <a:lstStyle/>
          <a:p>
            <a:pPr marL="0" indent="0">
              <a:buNone/>
            </a:pPr>
            <a:r>
              <a:rPr lang="nl-NL" sz="2400" dirty="0">
                <a:latin typeface="Bahnschrift" panose="020B0502040204020203" pitchFamily="34" charset="0"/>
              </a:rPr>
              <a:t>Voorbeelden zijn </a:t>
            </a:r>
          </a:p>
          <a:p>
            <a:pPr lvl="1"/>
            <a:r>
              <a:rPr lang="nl-NL" dirty="0">
                <a:latin typeface="Bahnschrift" panose="020B0502040204020203" pitchFamily="34" charset="0"/>
              </a:rPr>
              <a:t>zoöfilie (gerichtheid op dieren), </a:t>
            </a:r>
          </a:p>
          <a:p>
            <a:pPr lvl="1"/>
            <a:r>
              <a:rPr lang="nl-NL" dirty="0">
                <a:latin typeface="Bahnschrift" panose="020B0502040204020203" pitchFamily="34" charset="0"/>
              </a:rPr>
              <a:t>necrofilie (gerichtheid op lijken), </a:t>
            </a:r>
          </a:p>
          <a:p>
            <a:pPr lvl="1"/>
            <a:r>
              <a:rPr lang="nl-NL" dirty="0" err="1">
                <a:latin typeface="Bahnschrift" panose="020B0502040204020203" pitchFamily="34" charset="0"/>
              </a:rPr>
              <a:t>coprofilie</a:t>
            </a:r>
            <a:r>
              <a:rPr lang="nl-NL" dirty="0">
                <a:latin typeface="Bahnschrift" panose="020B0502040204020203" pitchFamily="34" charset="0"/>
              </a:rPr>
              <a:t> (gerichtheid op ontlasting)  </a:t>
            </a:r>
          </a:p>
          <a:p>
            <a:pPr lvl="1"/>
            <a:r>
              <a:rPr lang="nl-NL" dirty="0" err="1">
                <a:latin typeface="Bahnschrift" panose="020B0502040204020203" pitchFamily="34" charset="0"/>
              </a:rPr>
              <a:t>urofilie</a:t>
            </a:r>
            <a:r>
              <a:rPr lang="nl-NL" dirty="0">
                <a:latin typeface="Bahnschrift" panose="020B0502040204020203" pitchFamily="34" charset="0"/>
              </a:rPr>
              <a:t> (gerichtheid op urine).</a:t>
            </a:r>
          </a:p>
        </p:txBody>
      </p:sp>
    </p:spTree>
    <p:extLst>
      <p:ext uri="{BB962C8B-B14F-4D97-AF65-F5344CB8AC3E}">
        <p14:creationId xmlns:p14="http://schemas.microsoft.com/office/powerpoint/2010/main" val="279953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15AC87-2D4A-4428-8140-747A4B4A9E6A}"/>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B97F228D-E052-45EE-AA88-F4293D6C694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611233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05886" y="1971129"/>
            <a:ext cx="10644714" cy="1424410"/>
          </a:xfrm>
        </p:spPr>
        <p:txBody>
          <a:bodyPr anchor="b">
            <a:normAutofit/>
          </a:bodyPr>
          <a:lstStyle/>
          <a:p>
            <a:pPr algn="l"/>
            <a:r>
              <a:rPr lang="nl-NL" sz="2600" dirty="0">
                <a:solidFill>
                  <a:srgbClr val="1B1B1B"/>
                </a:solidFill>
                <a:latin typeface="Bahnschrift" panose="020B0502040204020203" pitchFamily="34" charset="0"/>
              </a:rPr>
              <a:t>De Parafilieën lopen uiteen van voor andere mensen </a:t>
            </a:r>
            <a:br>
              <a:rPr lang="nl-NL" sz="2600" dirty="0">
                <a:solidFill>
                  <a:srgbClr val="1B1B1B"/>
                </a:solidFill>
                <a:latin typeface="Bahnschrift" panose="020B0502040204020203" pitchFamily="34" charset="0"/>
              </a:rPr>
            </a:br>
            <a:r>
              <a:rPr lang="nl-NL" sz="2600" dirty="0">
                <a:solidFill>
                  <a:srgbClr val="1B1B1B"/>
                </a:solidFill>
                <a:latin typeface="Bahnschrift" panose="020B0502040204020203" pitchFamily="34" charset="0"/>
              </a:rPr>
              <a:t>geheel onschadelijke gedragingen tot zeer schadelijke, </a:t>
            </a:r>
            <a:br>
              <a:rPr lang="nl-NL" sz="2600" dirty="0">
                <a:solidFill>
                  <a:srgbClr val="1B1B1B"/>
                </a:solidFill>
                <a:latin typeface="Bahnschrift" panose="020B0502040204020203" pitchFamily="34" charset="0"/>
              </a:rPr>
            </a:br>
            <a:r>
              <a:rPr lang="nl-NL" sz="2600" dirty="0">
                <a:solidFill>
                  <a:srgbClr val="1B1B1B"/>
                </a:solidFill>
                <a:latin typeface="Bahnschrift" panose="020B0502040204020203" pitchFamily="34" charset="0"/>
              </a:rPr>
              <a:t>en daartoe mogelijk leidende fantasieën</a:t>
            </a:r>
          </a:p>
        </p:txBody>
      </p:sp>
      <p:sp>
        <p:nvSpPr>
          <p:cNvPr id="3" name="Ondertitel 2"/>
          <p:cNvSpPr>
            <a:spLocks noGrp="1"/>
          </p:cNvSpPr>
          <p:nvPr>
            <p:ph type="subTitle" idx="1"/>
          </p:nvPr>
        </p:nvSpPr>
        <p:spPr>
          <a:xfrm>
            <a:off x="1110566" y="519775"/>
            <a:ext cx="9426806" cy="564199"/>
          </a:xfrm>
        </p:spPr>
        <p:txBody>
          <a:bodyPr>
            <a:noAutofit/>
          </a:bodyPr>
          <a:lstStyle/>
          <a:p>
            <a:r>
              <a:rPr lang="nl-NL" sz="4400" dirty="0">
                <a:solidFill>
                  <a:srgbClr val="1B1B1B"/>
                </a:solidFill>
                <a:latin typeface="Bahnschrift" panose="020B0502040204020203" pitchFamily="34" charset="0"/>
              </a:rPr>
              <a:t>Definitie</a:t>
            </a:r>
          </a:p>
        </p:txBody>
      </p:sp>
      <p:pic>
        <p:nvPicPr>
          <p:cNvPr id="7" name="Afbeelding 6"/>
          <p:cNvPicPr>
            <a:picLocks noChangeAspect="1"/>
          </p:cNvPicPr>
          <p:nvPr/>
        </p:nvPicPr>
        <p:blipFill rotWithShape="1">
          <a:blip r:embed="rId2">
            <a:alphaModFix/>
            <a:extLst>
              <a:ext uri="{28A0092B-C50C-407E-A947-70E740481C1C}">
                <a14:useLocalDpi xmlns:a14="http://schemas.microsoft.com/office/drawing/2010/main" val="0"/>
              </a:ext>
            </a:extLst>
          </a:blip>
          <a:srcRect l="10632" r="14368"/>
          <a:stretch/>
        </p:blipFill>
        <p:spPr>
          <a:xfrm>
            <a:off x="8737599" y="345694"/>
            <a:ext cx="3116767" cy="3116767"/>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6" name="Tekstvak 5"/>
          <p:cNvSpPr txBox="1"/>
          <p:nvPr/>
        </p:nvSpPr>
        <p:spPr>
          <a:xfrm>
            <a:off x="505886" y="3556461"/>
            <a:ext cx="9873407" cy="2462213"/>
          </a:xfrm>
          <a:prstGeom prst="rect">
            <a:avLst/>
          </a:prstGeom>
          <a:noFill/>
        </p:spPr>
        <p:txBody>
          <a:bodyPr wrap="square" rtlCol="0">
            <a:spAutoFit/>
          </a:bodyPr>
          <a:lstStyle/>
          <a:p>
            <a:pPr>
              <a:spcAft>
                <a:spcPts val="600"/>
              </a:spcAft>
            </a:pPr>
            <a:r>
              <a:rPr lang="nl-NL" sz="2400" u="sng" dirty="0">
                <a:latin typeface="Bahnschrift" panose="020B0502040204020203" pitchFamily="34" charset="0"/>
              </a:rPr>
              <a:t>Voorbeelden zijn: </a:t>
            </a:r>
          </a:p>
          <a:p>
            <a:pPr>
              <a:spcAft>
                <a:spcPts val="600"/>
              </a:spcAft>
            </a:pPr>
            <a:r>
              <a:rPr lang="nl-NL" sz="2400" dirty="0">
                <a:latin typeface="Bahnschrift" panose="020B0502040204020203" pitchFamily="34" charset="0"/>
              </a:rPr>
              <a:t>seksuele opwinding door voorwerpen (fetisjisme), (gespeeld) agressief of vernederend gedrag, maar ook seksuele handelingen met kinderen en seksueel gedrag zonder instemming van de partner behoren tot het spectrum</a:t>
            </a:r>
          </a:p>
          <a:p>
            <a:pPr>
              <a:spcAft>
                <a:spcPts val="600"/>
              </a:spcAft>
            </a:pPr>
            <a:endParaRPr lang="nl-NL" sz="2400" dirty="0">
              <a:latin typeface="Bahnschrift" panose="020B0502040204020203" pitchFamily="34" charset="0"/>
            </a:endParaRPr>
          </a:p>
        </p:txBody>
      </p:sp>
    </p:spTree>
    <p:extLst>
      <p:ext uri="{BB962C8B-B14F-4D97-AF65-F5344CB8AC3E}">
        <p14:creationId xmlns:p14="http://schemas.microsoft.com/office/powerpoint/2010/main" val="61704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841248" y="4462272"/>
            <a:ext cx="10506456" cy="1197864"/>
          </a:xfrm>
        </p:spPr>
        <p:txBody>
          <a:bodyPr>
            <a:normAutofit/>
          </a:bodyPr>
          <a:lstStyle/>
          <a:p>
            <a:r>
              <a:rPr lang="nl-NL" sz="2600">
                <a:latin typeface="Bahnschrift" panose="020B0502040204020203" pitchFamily="34" charset="0"/>
              </a:rPr>
              <a:t>Als het seksueel gedrag leidt tot ernstige problemen tussen een persoon en zijn omgeving, kan sprake zijn van een psychische aandoening.</a:t>
            </a:r>
          </a:p>
        </p:txBody>
      </p:sp>
      <p:sp>
        <p:nvSpPr>
          <p:cNvPr id="3" name="Ondertitel 2"/>
          <p:cNvSpPr>
            <a:spLocks noGrp="1"/>
          </p:cNvSpPr>
          <p:nvPr>
            <p:ph type="subTitle" idx="1"/>
          </p:nvPr>
        </p:nvSpPr>
        <p:spPr>
          <a:xfrm>
            <a:off x="841248" y="6072631"/>
            <a:ext cx="10506456" cy="530352"/>
          </a:xfrm>
        </p:spPr>
        <p:txBody>
          <a:bodyPr>
            <a:noAutofit/>
          </a:bodyPr>
          <a:lstStyle/>
          <a:p>
            <a:r>
              <a:rPr lang="nl-NL" sz="4400" dirty="0">
                <a:latin typeface="Bahnschrift" panose="020B0502040204020203" pitchFamily="34" charset="0"/>
              </a:rPr>
              <a:t>Definitie</a:t>
            </a:r>
          </a:p>
        </p:txBody>
      </p:sp>
      <p:pic>
        <p:nvPicPr>
          <p:cNvPr id="5" name="Afbeelding 4"/>
          <p:cNvPicPr>
            <a:picLocks noChangeAspect="1"/>
          </p:cNvPicPr>
          <p:nvPr/>
        </p:nvPicPr>
        <p:blipFill rotWithShape="1">
          <a:blip r:embed="rId2">
            <a:extLst>
              <a:ext uri="{28A0092B-C50C-407E-A947-70E740481C1C}">
                <a14:useLocalDpi xmlns:a14="http://schemas.microsoft.com/office/drawing/2010/main" val="0"/>
              </a:ext>
            </a:extLst>
          </a:blip>
          <a:srcRect r="2" b="10675"/>
          <a:stretch/>
        </p:blipFill>
        <p:spPr>
          <a:xfrm>
            <a:off x="20" y="10"/>
            <a:ext cx="5988656" cy="4292947"/>
          </a:xfrm>
          <a:prstGeom prst="rect">
            <a:avLst/>
          </a:prstGeom>
        </p:spPr>
      </p:pic>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r="6881" b="-3"/>
          <a:stretch/>
        </p:blipFill>
        <p:spPr>
          <a:xfrm>
            <a:off x="6203323" y="10"/>
            <a:ext cx="5988677" cy="4292947"/>
          </a:xfrm>
          <a:prstGeom prst="rect">
            <a:avLst/>
          </a:prstGeom>
        </p:spPr>
      </p:pic>
    </p:spTree>
    <p:extLst>
      <p:ext uri="{BB962C8B-B14F-4D97-AF65-F5344CB8AC3E}">
        <p14:creationId xmlns:p14="http://schemas.microsoft.com/office/powerpoint/2010/main" val="14741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5E2A21CA-EC72-4A71-BB47-C56154949923}"/>
              </a:ext>
            </a:extLst>
          </p:cNvPr>
          <p:cNvSpPr>
            <a:spLocks noGrp="1"/>
          </p:cNvSpPr>
          <p:nvPr>
            <p:ph type="title"/>
          </p:nvPr>
        </p:nvSpPr>
        <p:spPr>
          <a:xfrm>
            <a:off x="904877" y="2415322"/>
            <a:ext cx="3451730" cy="2399869"/>
          </a:xfrm>
        </p:spPr>
        <p:txBody>
          <a:bodyPr>
            <a:normAutofit/>
          </a:bodyPr>
          <a:lstStyle/>
          <a:p>
            <a:pPr algn="ctr"/>
            <a:r>
              <a:rPr lang="nl-NL" sz="4000">
                <a:solidFill>
                  <a:srgbClr val="FFFFFF"/>
                </a:solidFill>
                <a:latin typeface="Bahnschrift" panose="020B0502040204020203" pitchFamily="34" charset="0"/>
              </a:rPr>
              <a:t>DSM-V</a:t>
            </a:r>
          </a:p>
        </p:txBody>
      </p:sp>
      <p:sp>
        <p:nvSpPr>
          <p:cNvPr id="3" name="Tijdelijke aanduiding voor inhoud 2">
            <a:extLst>
              <a:ext uri="{FF2B5EF4-FFF2-40B4-BE49-F238E27FC236}">
                <a16:creationId xmlns:a16="http://schemas.microsoft.com/office/drawing/2014/main" id="{CF51616E-92C8-434D-8F04-56FB7F529CBE}"/>
              </a:ext>
            </a:extLst>
          </p:cNvPr>
          <p:cNvSpPr>
            <a:spLocks noGrp="1"/>
          </p:cNvSpPr>
          <p:nvPr>
            <p:ph idx="1"/>
          </p:nvPr>
        </p:nvSpPr>
        <p:spPr>
          <a:xfrm>
            <a:off x="5120640" y="804672"/>
            <a:ext cx="6281928" cy="5248656"/>
          </a:xfrm>
        </p:spPr>
        <p:txBody>
          <a:bodyPr anchor="ctr">
            <a:normAutofit/>
          </a:bodyPr>
          <a:lstStyle/>
          <a:p>
            <a:r>
              <a:rPr lang="nl-NL" sz="2000">
                <a:latin typeface="Bahnschrift" panose="020B0502040204020203" pitchFamily="34" charset="0"/>
              </a:rPr>
              <a:t>‘een intense en aanhoudende seksuele interesse die afwijkt van de seksuele belangstelling voor genitale stimulatie of het voorspel van fenotypische normale, lichamelijk volgroeide en instemmende menselijke partners.’</a:t>
            </a:r>
          </a:p>
        </p:txBody>
      </p:sp>
    </p:spTree>
    <p:extLst>
      <p:ext uri="{BB962C8B-B14F-4D97-AF65-F5344CB8AC3E}">
        <p14:creationId xmlns:p14="http://schemas.microsoft.com/office/powerpoint/2010/main" val="62667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86BB07B4-7D8F-4457-8918-663B31F62DEB}"/>
              </a:ext>
            </a:extLst>
          </p:cNvPr>
          <p:cNvSpPr>
            <a:spLocks noGrp="1"/>
          </p:cNvSpPr>
          <p:nvPr>
            <p:ph type="title"/>
          </p:nvPr>
        </p:nvSpPr>
        <p:spPr>
          <a:xfrm>
            <a:off x="904877" y="2415322"/>
            <a:ext cx="3451730" cy="2399869"/>
          </a:xfrm>
        </p:spPr>
        <p:txBody>
          <a:bodyPr>
            <a:normAutofit/>
          </a:bodyPr>
          <a:lstStyle/>
          <a:p>
            <a:pPr algn="ctr"/>
            <a:r>
              <a:rPr lang="nl-NL" sz="4000">
                <a:solidFill>
                  <a:srgbClr val="FFFFFF"/>
                </a:solidFill>
                <a:latin typeface="Bahnschrift" panose="020B0502040204020203" pitchFamily="34" charset="0"/>
              </a:rPr>
              <a:t>DSM-V</a:t>
            </a:r>
          </a:p>
        </p:txBody>
      </p:sp>
      <p:sp>
        <p:nvSpPr>
          <p:cNvPr id="3" name="Tijdelijke aanduiding voor inhoud 2">
            <a:extLst>
              <a:ext uri="{FF2B5EF4-FFF2-40B4-BE49-F238E27FC236}">
                <a16:creationId xmlns:a16="http://schemas.microsoft.com/office/drawing/2014/main" id="{0E6769B8-9132-4D7E-844C-48450497D6D7}"/>
              </a:ext>
            </a:extLst>
          </p:cNvPr>
          <p:cNvSpPr>
            <a:spLocks noGrp="1"/>
          </p:cNvSpPr>
          <p:nvPr>
            <p:ph idx="1"/>
          </p:nvPr>
        </p:nvSpPr>
        <p:spPr>
          <a:xfrm>
            <a:off x="5120640" y="804672"/>
            <a:ext cx="6281928" cy="5248656"/>
          </a:xfrm>
        </p:spPr>
        <p:txBody>
          <a:bodyPr anchor="ctr">
            <a:normAutofit/>
          </a:bodyPr>
          <a:lstStyle/>
          <a:p>
            <a:r>
              <a:rPr lang="nl-NL" sz="2000">
                <a:latin typeface="Bahnschrift" panose="020B0502040204020203" pitchFamily="34" charset="0"/>
              </a:rPr>
              <a:t>en parafilie is op zich geen stoornis. </a:t>
            </a:r>
          </a:p>
          <a:p>
            <a:r>
              <a:rPr lang="nl-NL" sz="2000">
                <a:latin typeface="Bahnschrift" panose="020B0502040204020203" pitchFamily="34" charset="0"/>
              </a:rPr>
              <a:t>Er is pas sprake van een stoornis als de parafilie, of de uiting of bevrediging daarvan, gepaard gaat met persoonlijk lijden, functionele beperkingen of (het risico op) schade bij zichzelf of anderen. </a:t>
            </a:r>
          </a:p>
        </p:txBody>
      </p:sp>
    </p:spTree>
    <p:extLst>
      <p:ext uri="{BB962C8B-B14F-4D97-AF65-F5344CB8AC3E}">
        <p14:creationId xmlns:p14="http://schemas.microsoft.com/office/powerpoint/2010/main" val="125485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b="1" kern="1200">
                <a:solidFill>
                  <a:srgbClr val="FFFFFF"/>
                </a:solidFill>
                <a:latin typeface="+mj-lt"/>
                <a:ea typeface="+mj-ea"/>
                <a:cs typeface="+mj-cs"/>
              </a:rPr>
              <a:t>Controverse</a:t>
            </a:r>
            <a:endParaRPr lang="en-US" sz="4400" kern="1200">
              <a:solidFill>
                <a:srgbClr val="FFFFFF"/>
              </a:solidFill>
              <a:latin typeface="+mj-lt"/>
              <a:ea typeface="+mj-ea"/>
              <a:cs typeface="+mj-cs"/>
            </a:endParaRPr>
          </a:p>
        </p:txBody>
      </p:sp>
      <p:sp>
        <p:nvSpPr>
          <p:cNvPr id="6" name="Tekstvak 5"/>
          <p:cNvSpPr txBox="1"/>
          <p:nvPr/>
        </p:nvSpPr>
        <p:spPr>
          <a:xfrm>
            <a:off x="6090574" y="801866"/>
            <a:ext cx="5306084" cy="5230634"/>
          </a:xfrm>
          <a:prstGeom prst="rect">
            <a:avLst/>
          </a:prstGeom>
        </p:spPr>
        <p:txBody>
          <a:bodyPr vert="horz" lIns="91440" tIns="45720" rIns="91440" bIns="45720" rtlCol="0" anchor="ctr">
            <a:normAutofit/>
          </a:bodyPr>
          <a:lstStyle/>
          <a:p>
            <a:pPr defTabSz="914400">
              <a:lnSpc>
                <a:spcPct val="90000"/>
              </a:lnSpc>
              <a:spcAft>
                <a:spcPts val="600"/>
              </a:spcAft>
            </a:pPr>
            <a:r>
              <a:rPr lang="en-US" sz="2000" dirty="0">
                <a:solidFill>
                  <a:srgbClr val="000000"/>
                </a:solidFill>
              </a:rPr>
              <a:t>De DSM-III </a:t>
            </a:r>
            <a:r>
              <a:rPr lang="en-US" sz="2000" dirty="0" err="1">
                <a:solidFill>
                  <a:srgbClr val="000000"/>
                </a:solidFill>
              </a:rPr>
              <a:t>uit</a:t>
            </a:r>
            <a:r>
              <a:rPr lang="en-US" sz="2000" dirty="0">
                <a:solidFill>
                  <a:srgbClr val="000000"/>
                </a:solidFill>
              </a:rPr>
              <a:t> 1980 </a:t>
            </a:r>
            <a:r>
              <a:rPr lang="en-US" sz="2000" dirty="0" err="1">
                <a:solidFill>
                  <a:srgbClr val="000000"/>
                </a:solidFill>
              </a:rPr>
              <a:t>nam</a:t>
            </a:r>
            <a:r>
              <a:rPr lang="en-US" sz="2000" dirty="0">
                <a:solidFill>
                  <a:srgbClr val="000000"/>
                </a:solidFill>
              </a:rPr>
              <a:t> het </a:t>
            </a:r>
            <a:r>
              <a:rPr lang="en-US" sz="2000" dirty="0" err="1">
                <a:solidFill>
                  <a:srgbClr val="000000"/>
                </a:solidFill>
              </a:rPr>
              <a:t>eerst</a:t>
            </a:r>
            <a:r>
              <a:rPr lang="en-US" sz="2000" dirty="0">
                <a:solidFill>
                  <a:srgbClr val="000000"/>
                </a:solidFill>
              </a:rPr>
              <a:t> </a:t>
            </a:r>
            <a:r>
              <a:rPr lang="en-US" sz="2000" dirty="0" err="1">
                <a:solidFill>
                  <a:srgbClr val="000000"/>
                </a:solidFill>
              </a:rPr>
              <a:t>parafilie</a:t>
            </a:r>
            <a:r>
              <a:rPr lang="en-US" sz="2000" dirty="0">
                <a:solidFill>
                  <a:srgbClr val="000000"/>
                </a:solidFill>
              </a:rPr>
              <a:t> op </a:t>
            </a:r>
            <a:r>
              <a:rPr lang="en-US" sz="2000" dirty="0" err="1">
                <a:solidFill>
                  <a:srgbClr val="000000"/>
                </a:solidFill>
              </a:rPr>
              <a:t>als</a:t>
            </a:r>
            <a:r>
              <a:rPr lang="en-US" sz="2000" dirty="0">
                <a:solidFill>
                  <a:srgbClr val="000000"/>
                </a:solidFill>
              </a:rPr>
              <a:t> eigen </a:t>
            </a:r>
            <a:r>
              <a:rPr lang="en-US" sz="2000" dirty="0" err="1">
                <a:solidFill>
                  <a:srgbClr val="000000"/>
                </a:solidFill>
              </a:rPr>
              <a:t>categorie</a:t>
            </a:r>
            <a:endParaRPr lang="en-US" sz="2000" dirty="0">
              <a:solidFill>
                <a:srgbClr val="000000"/>
              </a:solidFill>
            </a:endParaRPr>
          </a:p>
          <a:p>
            <a:pPr indent="-228600" defTabSz="914400">
              <a:lnSpc>
                <a:spcPct val="90000"/>
              </a:lnSpc>
              <a:spcAft>
                <a:spcPts val="600"/>
              </a:spcAft>
              <a:buFont typeface="Arial" panose="020B0604020202020204" pitchFamily="34" charset="0"/>
              <a:buChar char="•"/>
            </a:pPr>
            <a:endParaRPr lang="en-US" sz="2000" dirty="0">
              <a:solidFill>
                <a:srgbClr val="000000"/>
              </a:solidFill>
            </a:endParaRPr>
          </a:p>
          <a:p>
            <a:pPr defTabSz="914400">
              <a:lnSpc>
                <a:spcPct val="90000"/>
              </a:lnSpc>
              <a:spcAft>
                <a:spcPts val="600"/>
              </a:spcAft>
            </a:pPr>
            <a:r>
              <a:rPr lang="en-US" sz="2000" dirty="0">
                <a:solidFill>
                  <a:srgbClr val="000000"/>
                </a:solidFill>
              </a:rPr>
              <a:t>De </a:t>
            </a:r>
            <a:r>
              <a:rPr lang="en-US" sz="2000" dirty="0" err="1">
                <a:solidFill>
                  <a:srgbClr val="000000"/>
                </a:solidFill>
              </a:rPr>
              <a:t>huidige</a:t>
            </a:r>
            <a:r>
              <a:rPr lang="en-US" sz="2000" dirty="0">
                <a:solidFill>
                  <a:srgbClr val="000000"/>
                </a:solidFill>
              </a:rPr>
              <a:t> </a:t>
            </a:r>
            <a:r>
              <a:rPr lang="en-US" sz="2000" dirty="0" err="1">
                <a:solidFill>
                  <a:srgbClr val="000000"/>
                </a:solidFill>
              </a:rPr>
              <a:t>discussie</a:t>
            </a:r>
            <a:r>
              <a:rPr lang="en-US" sz="2000" dirty="0">
                <a:solidFill>
                  <a:srgbClr val="000000"/>
                </a:solidFill>
              </a:rPr>
              <a:t> over de </a:t>
            </a:r>
            <a:r>
              <a:rPr lang="en-US" sz="2000" dirty="0" err="1">
                <a:solidFill>
                  <a:srgbClr val="000000"/>
                </a:solidFill>
              </a:rPr>
              <a:t>classificatie</a:t>
            </a:r>
            <a:r>
              <a:rPr lang="en-US" sz="2000" dirty="0">
                <a:solidFill>
                  <a:srgbClr val="000000"/>
                </a:solidFill>
              </a:rPr>
              <a:t> van Parafilieën </a:t>
            </a:r>
            <a:r>
              <a:rPr lang="en-US" sz="2000" dirty="0" err="1">
                <a:solidFill>
                  <a:srgbClr val="000000"/>
                </a:solidFill>
              </a:rPr>
              <a:t>als</a:t>
            </a:r>
            <a:r>
              <a:rPr lang="en-US" sz="2000" dirty="0">
                <a:solidFill>
                  <a:srgbClr val="000000"/>
                </a:solidFill>
              </a:rPr>
              <a:t> </a:t>
            </a:r>
            <a:r>
              <a:rPr lang="en-US" sz="2000" dirty="0" err="1">
                <a:solidFill>
                  <a:srgbClr val="000000"/>
                </a:solidFill>
              </a:rPr>
              <a:t>psychische</a:t>
            </a:r>
            <a:r>
              <a:rPr lang="en-US" sz="2000" dirty="0">
                <a:solidFill>
                  <a:srgbClr val="000000"/>
                </a:solidFill>
              </a:rPr>
              <a:t> </a:t>
            </a:r>
            <a:r>
              <a:rPr lang="en-US" sz="2000" dirty="0" err="1">
                <a:solidFill>
                  <a:srgbClr val="000000"/>
                </a:solidFill>
              </a:rPr>
              <a:t>aandoening</a:t>
            </a:r>
            <a:r>
              <a:rPr lang="en-US" sz="2000" dirty="0">
                <a:solidFill>
                  <a:srgbClr val="000000"/>
                </a:solidFill>
              </a:rPr>
              <a:t>. </a:t>
            </a:r>
          </a:p>
          <a:p>
            <a:pPr indent="-228600" defTabSz="914400">
              <a:lnSpc>
                <a:spcPct val="90000"/>
              </a:lnSpc>
              <a:spcAft>
                <a:spcPts val="600"/>
              </a:spcAft>
              <a:buFont typeface="Arial" panose="020B0604020202020204" pitchFamily="34" charset="0"/>
              <a:buChar char="•"/>
            </a:pPr>
            <a:endParaRPr lang="en-US" sz="2000" dirty="0">
              <a:solidFill>
                <a:srgbClr val="000000"/>
              </a:solidFill>
            </a:endParaRPr>
          </a:p>
          <a:p>
            <a:pPr defTabSz="914400">
              <a:lnSpc>
                <a:spcPct val="90000"/>
              </a:lnSpc>
              <a:spcAft>
                <a:spcPts val="600"/>
              </a:spcAft>
            </a:pPr>
            <a:r>
              <a:rPr lang="en-US" sz="2000" dirty="0" err="1">
                <a:solidFill>
                  <a:srgbClr val="000000"/>
                </a:solidFill>
              </a:rPr>
              <a:t>Berust</a:t>
            </a:r>
            <a:r>
              <a:rPr lang="en-US" sz="2000" dirty="0">
                <a:solidFill>
                  <a:srgbClr val="000000"/>
                </a:solidFill>
              </a:rPr>
              <a:t> de </a:t>
            </a:r>
            <a:r>
              <a:rPr lang="en-US" sz="2000" dirty="0" err="1">
                <a:solidFill>
                  <a:srgbClr val="000000"/>
                </a:solidFill>
              </a:rPr>
              <a:t>classificatie</a:t>
            </a:r>
            <a:r>
              <a:rPr lang="en-US" sz="2000" dirty="0">
                <a:solidFill>
                  <a:srgbClr val="000000"/>
                </a:solidFill>
              </a:rPr>
              <a:t> te </a:t>
            </a:r>
            <a:r>
              <a:rPr lang="en-US" sz="2000" dirty="0" err="1">
                <a:solidFill>
                  <a:srgbClr val="000000"/>
                </a:solidFill>
              </a:rPr>
              <a:t>veel</a:t>
            </a:r>
            <a:r>
              <a:rPr lang="en-US" sz="2000" dirty="0">
                <a:solidFill>
                  <a:srgbClr val="000000"/>
                </a:solidFill>
              </a:rPr>
              <a:t> op </a:t>
            </a:r>
            <a:r>
              <a:rPr lang="en-US" sz="2000" dirty="0" err="1">
                <a:solidFill>
                  <a:srgbClr val="000000"/>
                </a:solidFill>
              </a:rPr>
              <a:t>maatschappelijke</a:t>
            </a:r>
            <a:r>
              <a:rPr lang="en-US" sz="2000" dirty="0">
                <a:solidFill>
                  <a:srgbClr val="000000"/>
                </a:solidFill>
              </a:rPr>
              <a:t> </a:t>
            </a:r>
            <a:r>
              <a:rPr lang="en-US" sz="2000" dirty="0" err="1">
                <a:solidFill>
                  <a:srgbClr val="000000"/>
                </a:solidFill>
              </a:rPr>
              <a:t>visies</a:t>
            </a:r>
            <a:r>
              <a:rPr lang="en-US" sz="2000" dirty="0">
                <a:solidFill>
                  <a:srgbClr val="000000"/>
                </a:solidFill>
              </a:rPr>
              <a:t> en </a:t>
            </a:r>
            <a:r>
              <a:rPr lang="en-US" sz="2000" dirty="0" err="1">
                <a:solidFill>
                  <a:srgbClr val="000000"/>
                </a:solidFill>
              </a:rPr>
              <a:t>normen</a:t>
            </a:r>
            <a:r>
              <a:rPr lang="en-US" sz="2000" dirty="0">
                <a:solidFill>
                  <a:srgbClr val="000000"/>
                </a:solidFill>
              </a:rPr>
              <a:t> ?</a:t>
            </a:r>
          </a:p>
          <a:p>
            <a:pPr indent="-228600" defTabSz="914400">
              <a:lnSpc>
                <a:spcPct val="90000"/>
              </a:lnSpc>
              <a:spcAft>
                <a:spcPts val="600"/>
              </a:spcAft>
              <a:buFont typeface="Arial" panose="020B0604020202020204" pitchFamily="34" charset="0"/>
              <a:buChar char="•"/>
            </a:pPr>
            <a:endParaRPr lang="en-US" sz="2000" dirty="0">
              <a:solidFill>
                <a:srgbClr val="000000"/>
              </a:solidFill>
            </a:endParaRPr>
          </a:p>
          <a:p>
            <a:pPr defTabSz="914400">
              <a:lnSpc>
                <a:spcPct val="90000"/>
              </a:lnSpc>
              <a:spcAft>
                <a:spcPts val="600"/>
              </a:spcAft>
            </a:pPr>
            <a:r>
              <a:rPr lang="en-US" sz="2000" dirty="0">
                <a:solidFill>
                  <a:srgbClr val="000000"/>
                </a:solidFill>
              </a:rPr>
              <a:t>Of </a:t>
            </a:r>
            <a:r>
              <a:rPr lang="en-US" sz="2000" dirty="0" err="1">
                <a:solidFill>
                  <a:srgbClr val="000000"/>
                </a:solidFill>
              </a:rPr>
              <a:t>behoeft</a:t>
            </a:r>
            <a:r>
              <a:rPr lang="en-US" sz="2000" dirty="0">
                <a:solidFill>
                  <a:srgbClr val="000000"/>
                </a:solidFill>
              </a:rPr>
              <a:t> </a:t>
            </a:r>
            <a:r>
              <a:rPr lang="en-US" sz="2000" dirty="0" err="1">
                <a:solidFill>
                  <a:srgbClr val="000000"/>
                </a:solidFill>
              </a:rPr>
              <a:t>parafilie</a:t>
            </a:r>
            <a:r>
              <a:rPr lang="en-US" sz="2000" dirty="0">
                <a:solidFill>
                  <a:srgbClr val="000000"/>
                </a:solidFill>
              </a:rPr>
              <a:t> </a:t>
            </a:r>
            <a:r>
              <a:rPr lang="en-US" sz="2000" dirty="0" err="1">
                <a:solidFill>
                  <a:srgbClr val="000000"/>
                </a:solidFill>
              </a:rPr>
              <a:t>scherpere</a:t>
            </a:r>
            <a:r>
              <a:rPr lang="en-US" sz="2000" dirty="0">
                <a:solidFill>
                  <a:srgbClr val="000000"/>
                </a:solidFill>
              </a:rPr>
              <a:t> criteria maar is het </a:t>
            </a:r>
            <a:r>
              <a:rPr lang="en-US" sz="2000" dirty="0" err="1">
                <a:solidFill>
                  <a:srgbClr val="000000"/>
                </a:solidFill>
              </a:rPr>
              <a:t>niet</a:t>
            </a:r>
            <a:r>
              <a:rPr lang="en-US" sz="2000" dirty="0">
                <a:solidFill>
                  <a:srgbClr val="000000"/>
                </a:solidFill>
              </a:rPr>
              <a:t> </a:t>
            </a:r>
            <a:r>
              <a:rPr lang="en-US" sz="2000" dirty="0" err="1">
                <a:solidFill>
                  <a:srgbClr val="000000"/>
                </a:solidFill>
              </a:rPr>
              <a:t>nodig</a:t>
            </a:r>
            <a:r>
              <a:rPr lang="en-US" sz="2000" dirty="0">
                <a:solidFill>
                  <a:srgbClr val="000000"/>
                </a:solidFill>
              </a:rPr>
              <a:t> </a:t>
            </a:r>
            <a:r>
              <a:rPr lang="en-US" sz="2000" dirty="0" err="1">
                <a:solidFill>
                  <a:srgbClr val="000000"/>
                </a:solidFill>
              </a:rPr>
              <a:t>deze</a:t>
            </a:r>
            <a:r>
              <a:rPr lang="en-US" sz="2000" dirty="0">
                <a:solidFill>
                  <a:srgbClr val="000000"/>
                </a:solidFill>
              </a:rPr>
              <a:t> </a:t>
            </a:r>
            <a:r>
              <a:rPr lang="en-US" sz="2000" dirty="0" err="1">
                <a:solidFill>
                  <a:srgbClr val="000000"/>
                </a:solidFill>
              </a:rPr>
              <a:t>uit</a:t>
            </a:r>
            <a:r>
              <a:rPr lang="en-US" sz="2000" dirty="0">
                <a:solidFill>
                  <a:srgbClr val="000000"/>
                </a:solidFill>
              </a:rPr>
              <a:t> de DSM te </a:t>
            </a:r>
            <a:r>
              <a:rPr lang="en-US" sz="2000" dirty="0" err="1">
                <a:solidFill>
                  <a:srgbClr val="000000"/>
                </a:solidFill>
              </a:rPr>
              <a:t>schrappen</a:t>
            </a:r>
            <a:r>
              <a:rPr lang="en-US" sz="2000" dirty="0">
                <a:solidFill>
                  <a:srgbClr val="000000"/>
                </a:solidFill>
              </a:rPr>
              <a:t> ?</a:t>
            </a:r>
          </a:p>
          <a:p>
            <a:pPr indent="-228600" defTabSz="914400">
              <a:lnSpc>
                <a:spcPct val="90000"/>
              </a:lnSpc>
              <a:spcAft>
                <a:spcPts val="600"/>
              </a:spcAft>
              <a:buFont typeface="Arial" panose="020B0604020202020204" pitchFamily="34" charset="0"/>
              <a:buChar char="•"/>
            </a:pPr>
            <a:endParaRPr lang="en-US" sz="2000" dirty="0">
              <a:solidFill>
                <a:srgbClr val="000000"/>
              </a:solidFill>
            </a:endParaRPr>
          </a:p>
          <a:p>
            <a:pPr defTabSz="914400">
              <a:lnSpc>
                <a:spcPct val="90000"/>
              </a:lnSpc>
              <a:spcAft>
                <a:spcPts val="600"/>
              </a:spcAft>
            </a:pPr>
            <a:r>
              <a:rPr lang="en-US" sz="2000" dirty="0" err="1">
                <a:solidFill>
                  <a:srgbClr val="000000"/>
                </a:solidFill>
              </a:rPr>
              <a:t>Vragen</a:t>
            </a:r>
            <a:r>
              <a:rPr lang="en-US" sz="2000" dirty="0">
                <a:solidFill>
                  <a:srgbClr val="000000"/>
                </a:solidFill>
              </a:rPr>
              <a:t>:</a:t>
            </a:r>
          </a:p>
          <a:p>
            <a:pPr indent="-228600" defTabSz="914400">
              <a:lnSpc>
                <a:spcPct val="90000"/>
              </a:lnSpc>
              <a:spcAft>
                <a:spcPts val="600"/>
              </a:spcAft>
              <a:buFont typeface="Arial" panose="020B0604020202020204" pitchFamily="34" charset="0"/>
              <a:buChar char="•"/>
            </a:pPr>
            <a:r>
              <a:rPr lang="en-US" sz="2000" dirty="0" err="1">
                <a:solidFill>
                  <a:srgbClr val="000000"/>
                </a:solidFill>
              </a:rPr>
              <a:t>Wanneer</a:t>
            </a:r>
            <a:r>
              <a:rPr lang="en-US" sz="2000" dirty="0">
                <a:solidFill>
                  <a:srgbClr val="000000"/>
                </a:solidFill>
              </a:rPr>
              <a:t> is </a:t>
            </a:r>
            <a:r>
              <a:rPr lang="en-US" sz="2000" dirty="0" err="1">
                <a:solidFill>
                  <a:srgbClr val="000000"/>
                </a:solidFill>
              </a:rPr>
              <a:t>seksualiteit</a:t>
            </a:r>
            <a:r>
              <a:rPr lang="en-US" sz="2000" dirty="0">
                <a:solidFill>
                  <a:srgbClr val="000000"/>
                </a:solidFill>
              </a:rPr>
              <a:t> </a:t>
            </a:r>
            <a:r>
              <a:rPr lang="en-US" sz="2000" dirty="0" err="1">
                <a:solidFill>
                  <a:srgbClr val="000000"/>
                </a:solidFill>
              </a:rPr>
              <a:t>afwijkend</a:t>
            </a:r>
            <a:r>
              <a:rPr lang="en-US" sz="2000" dirty="0">
                <a:solidFill>
                  <a:srgbClr val="000000"/>
                </a:solidFill>
              </a:rPr>
              <a:t> ?</a:t>
            </a:r>
          </a:p>
          <a:p>
            <a:pPr indent="-228600" defTabSz="914400">
              <a:lnSpc>
                <a:spcPct val="90000"/>
              </a:lnSpc>
              <a:spcAft>
                <a:spcPts val="600"/>
              </a:spcAft>
              <a:buFont typeface="Arial" panose="020B0604020202020204" pitchFamily="34" charset="0"/>
              <a:buChar char="•"/>
            </a:pPr>
            <a:r>
              <a:rPr lang="en-US" sz="2000" dirty="0">
                <a:solidFill>
                  <a:srgbClr val="000000"/>
                </a:solidFill>
              </a:rPr>
              <a:t>Wat is de </a:t>
            </a:r>
            <a:r>
              <a:rPr lang="en-US" sz="2000" dirty="0" err="1">
                <a:solidFill>
                  <a:srgbClr val="000000"/>
                </a:solidFill>
              </a:rPr>
              <a:t>functie</a:t>
            </a:r>
            <a:r>
              <a:rPr lang="en-US" sz="2000" dirty="0">
                <a:solidFill>
                  <a:srgbClr val="000000"/>
                </a:solidFill>
              </a:rPr>
              <a:t> van </a:t>
            </a:r>
            <a:r>
              <a:rPr lang="en-US" sz="2000" dirty="0" err="1">
                <a:solidFill>
                  <a:srgbClr val="000000"/>
                </a:solidFill>
              </a:rPr>
              <a:t>seks</a:t>
            </a:r>
            <a:r>
              <a:rPr lang="en-US" sz="2000" dirty="0">
                <a:solidFill>
                  <a:srgbClr val="000000"/>
                </a:solidFill>
              </a:rPr>
              <a:t> ?</a:t>
            </a:r>
          </a:p>
          <a:p>
            <a:pPr indent="-228600" defTabSz="914400">
              <a:lnSpc>
                <a:spcPct val="90000"/>
              </a:lnSpc>
              <a:spcAft>
                <a:spcPts val="600"/>
              </a:spcAft>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05632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1624149" y="654707"/>
            <a:ext cx="8355873" cy="5262979"/>
          </a:xfrm>
          <a:prstGeom prst="rect">
            <a:avLst/>
          </a:prstGeom>
        </p:spPr>
        <p:txBody>
          <a:bodyPr wrap="square">
            <a:spAutoFit/>
          </a:bodyPr>
          <a:lstStyle/>
          <a:p>
            <a:r>
              <a:rPr lang="nl-NL" sz="2800" dirty="0">
                <a:latin typeface="Bahnschrift" panose="020B0502040204020203" pitchFamily="34" charset="0"/>
              </a:rPr>
              <a:t>Homofilie en zoöfilie zijn als zelfstandige parafilie inmiddels uit de classificatie verdwenen. </a:t>
            </a:r>
          </a:p>
          <a:p>
            <a:endParaRPr lang="nl-NL" sz="2800" dirty="0">
              <a:latin typeface="Bahnschrift" panose="020B0502040204020203" pitchFamily="34" charset="0"/>
            </a:endParaRPr>
          </a:p>
          <a:p>
            <a:r>
              <a:rPr lang="nl-NL" sz="2800" dirty="0">
                <a:latin typeface="Bahnschrift" panose="020B0502040204020203" pitchFamily="34" charset="0"/>
              </a:rPr>
              <a:t>Verschillende landen hebben verschillende normen voor de eventuele strafbaarheid van parafilie. </a:t>
            </a:r>
          </a:p>
          <a:p>
            <a:endParaRPr lang="nl-NL" sz="2800" dirty="0">
              <a:latin typeface="Bahnschrift" panose="020B0502040204020203" pitchFamily="34" charset="0"/>
            </a:endParaRPr>
          </a:p>
          <a:p>
            <a:r>
              <a:rPr lang="nl-NL" sz="2800" dirty="0">
                <a:latin typeface="Bahnschrift" panose="020B0502040204020203" pitchFamily="34" charset="0"/>
              </a:rPr>
              <a:t>In hedendaags Nederland vormt consensus van de betrokken partijen een belangrijk criterium. </a:t>
            </a:r>
          </a:p>
          <a:p>
            <a:endParaRPr lang="nl-NL" sz="2800" dirty="0">
              <a:latin typeface="Bahnschrift" panose="020B0502040204020203" pitchFamily="34" charset="0"/>
            </a:endParaRPr>
          </a:p>
          <a:p>
            <a:r>
              <a:rPr lang="nl-NL" sz="2800" dirty="0">
                <a:latin typeface="Bahnschrift" panose="020B0502040204020203" pitchFamily="34" charset="0"/>
              </a:rPr>
              <a:t>Daarnaast is, in het geval van pedofilie en zoöfilie, het bezit van afbeeldingen van seksuele handelingen met kinderen of dieren verboden.</a:t>
            </a:r>
          </a:p>
        </p:txBody>
      </p:sp>
    </p:spTree>
    <p:extLst>
      <p:ext uri="{BB962C8B-B14F-4D97-AF65-F5344CB8AC3E}">
        <p14:creationId xmlns:p14="http://schemas.microsoft.com/office/powerpoint/2010/main" val="114306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EF6A3C20-E5AE-4057-A90C-01888787AF2F}"/>
              </a:ext>
            </a:extLst>
          </p:cNvPr>
          <p:cNvPicPr>
            <a:picLocks noChangeAspect="1"/>
          </p:cNvPicPr>
          <p:nvPr/>
        </p:nvPicPr>
        <p:blipFill rotWithShape="1">
          <a:blip r:embed="rId3">
            <a:alphaModFix amt="50000"/>
            <a:extLst/>
          </a:blip>
          <a:srcRect t="15375" b="9374"/>
          <a:stretch/>
        </p:blipFill>
        <p:spPr>
          <a:xfrm>
            <a:off x="20" y="1"/>
            <a:ext cx="12191980" cy="6857999"/>
          </a:xfrm>
          <a:prstGeom prst="rect">
            <a:avLst/>
          </a:prstGeom>
        </p:spPr>
      </p:pic>
      <p:sp>
        <p:nvSpPr>
          <p:cNvPr id="3" name="Ondertitel 2"/>
          <p:cNvSpPr>
            <a:spLocks noGrp="1"/>
          </p:cNvSpPr>
          <p:nvPr>
            <p:ph type="subTitle" idx="1"/>
          </p:nvPr>
        </p:nvSpPr>
        <p:spPr>
          <a:xfrm>
            <a:off x="1524000" y="4159404"/>
            <a:ext cx="9144000" cy="1098395"/>
          </a:xfrm>
        </p:spPr>
        <p:txBody>
          <a:bodyPr>
            <a:normAutofit/>
          </a:bodyPr>
          <a:lstStyle/>
          <a:p>
            <a:endParaRPr lang="nl-NL">
              <a:solidFill>
                <a:srgbClr val="FFFFFF"/>
              </a:solidFill>
              <a:latin typeface="Book Antiqua" panose="02040602050305030304" pitchFamily="18" charset="0"/>
            </a:endParaRPr>
          </a:p>
          <a:p>
            <a:endParaRPr lang="nl-NL">
              <a:solidFill>
                <a:srgbClr val="FFFFFF"/>
              </a:solidFill>
              <a:latin typeface="Book Antiqua" panose="02040602050305030304" pitchFamily="18" charset="0"/>
            </a:endParaRPr>
          </a:p>
          <a:p>
            <a:endParaRPr lang="nl-NL">
              <a:solidFill>
                <a:srgbClr val="FFFFFF"/>
              </a:solidFill>
              <a:latin typeface="Book Antiqua" panose="02040602050305030304" pitchFamily="18" charset="0"/>
            </a:endParaRPr>
          </a:p>
          <a:p>
            <a:endParaRPr lang="nl-NL">
              <a:solidFill>
                <a:srgbClr val="FFFFFF"/>
              </a:solidFill>
              <a:latin typeface="Book Antiqua" panose="02040602050305030304" pitchFamily="18" charset="0"/>
            </a:endParaRPr>
          </a:p>
          <a:p>
            <a:endParaRPr lang="nl-NL">
              <a:solidFill>
                <a:srgbClr val="FFFFFF"/>
              </a:solidFill>
              <a:latin typeface="Book Antiqua" panose="02040602050305030304" pitchFamily="18" charset="0"/>
            </a:endParaRPr>
          </a:p>
          <a:p>
            <a:endParaRPr lang="nl-NL">
              <a:solidFill>
                <a:srgbClr val="FFFFFF"/>
              </a:solidFill>
              <a:latin typeface="Book Antiqua" panose="02040602050305030304" pitchFamily="18" charset="0"/>
            </a:endParaRPr>
          </a:p>
          <a:p>
            <a:endParaRPr lang="nl-NL">
              <a:solidFill>
                <a:srgbClr val="FFFFFF"/>
              </a:solidFill>
              <a:latin typeface="Book Antiqua" panose="02040602050305030304" pitchFamily="18" charset="0"/>
            </a:endParaRPr>
          </a:p>
          <a:p>
            <a:endParaRPr lang="nl-NL">
              <a:solidFill>
                <a:srgbClr val="FFFFFF"/>
              </a:solidFill>
              <a:latin typeface="Book Antiqua" panose="02040602050305030304" pitchFamily="18" charset="0"/>
            </a:endParaRPr>
          </a:p>
          <a:p>
            <a:endParaRPr lang="nl-NL">
              <a:solidFill>
                <a:srgbClr val="FFFFFF"/>
              </a:solidFill>
            </a:endParaRPr>
          </a:p>
        </p:txBody>
      </p:sp>
      <p:sp>
        <p:nvSpPr>
          <p:cNvPr id="5" name="Tekstvak 4"/>
          <p:cNvSpPr txBox="1"/>
          <p:nvPr/>
        </p:nvSpPr>
        <p:spPr>
          <a:xfrm>
            <a:off x="1031967" y="466111"/>
            <a:ext cx="7743733" cy="7125027"/>
          </a:xfrm>
          <a:prstGeom prst="rect">
            <a:avLst/>
          </a:prstGeom>
          <a:noFill/>
        </p:spPr>
        <p:txBody>
          <a:bodyPr wrap="square" rtlCol="0">
            <a:spAutoFit/>
          </a:bodyPr>
          <a:lstStyle/>
          <a:p>
            <a:pPr>
              <a:spcAft>
                <a:spcPts val="600"/>
              </a:spcAft>
            </a:pPr>
            <a:r>
              <a:rPr lang="nl-NL" sz="3200" dirty="0">
                <a:latin typeface="Bahnschrift" panose="020B0502040204020203" pitchFamily="34" charset="0"/>
              </a:rPr>
              <a:t>In het DSM-V zijn de volgende Parafilieën beschreven: </a:t>
            </a:r>
            <a:endParaRPr lang="nl-NL" sz="3200" baseline="30000" dirty="0">
              <a:latin typeface="Bahnschrift" panose="020B0502040204020203" pitchFamily="34" charset="0"/>
            </a:endParaRPr>
          </a:p>
          <a:p>
            <a:pPr>
              <a:spcAft>
                <a:spcPts val="600"/>
              </a:spcAft>
            </a:pPr>
            <a:endParaRPr lang="nl-NL" sz="3200" dirty="0">
              <a:latin typeface="Bahnschrift" panose="020B0502040204020203" pitchFamily="34" charset="0"/>
            </a:endParaRPr>
          </a:p>
          <a:p>
            <a:pPr marL="514350" indent="-514350">
              <a:spcAft>
                <a:spcPts val="600"/>
              </a:spcAft>
              <a:buFont typeface="+mj-lt"/>
              <a:buAutoNum type="arabicPeriod"/>
            </a:pPr>
            <a:r>
              <a:rPr lang="nl-NL" sz="3200" dirty="0">
                <a:latin typeface="Bahnschrift" panose="020B0502040204020203" pitchFamily="34" charset="0"/>
              </a:rPr>
              <a:t>Voyeurisme</a:t>
            </a:r>
          </a:p>
          <a:p>
            <a:pPr marL="514350" indent="-514350">
              <a:spcAft>
                <a:spcPts val="600"/>
              </a:spcAft>
              <a:buFont typeface="+mj-lt"/>
              <a:buAutoNum type="arabicPeriod"/>
            </a:pPr>
            <a:r>
              <a:rPr lang="nl-NL" sz="3200" dirty="0">
                <a:latin typeface="Bahnschrift" panose="020B0502040204020203" pitchFamily="34" charset="0"/>
              </a:rPr>
              <a:t>Exhibitionisme</a:t>
            </a:r>
          </a:p>
          <a:p>
            <a:pPr marL="514350" indent="-514350">
              <a:spcAft>
                <a:spcPts val="600"/>
              </a:spcAft>
              <a:buFont typeface="+mj-lt"/>
              <a:buAutoNum type="arabicPeriod"/>
            </a:pPr>
            <a:r>
              <a:rPr lang="nl-NL" sz="3200" dirty="0">
                <a:latin typeface="Bahnschrift" panose="020B0502040204020203" pitchFamily="34" charset="0"/>
              </a:rPr>
              <a:t>Frotteurisme</a:t>
            </a:r>
          </a:p>
          <a:p>
            <a:pPr marL="514350" indent="-514350">
              <a:spcAft>
                <a:spcPts val="600"/>
              </a:spcAft>
              <a:buFont typeface="+mj-lt"/>
              <a:buAutoNum type="arabicPeriod"/>
            </a:pPr>
            <a:r>
              <a:rPr lang="nl-NL" sz="3200" dirty="0">
                <a:latin typeface="Bahnschrift" panose="020B0502040204020203" pitchFamily="34" charset="0"/>
              </a:rPr>
              <a:t>Seksueel sadisme</a:t>
            </a:r>
          </a:p>
          <a:p>
            <a:pPr marL="514350" indent="-514350">
              <a:spcAft>
                <a:spcPts val="600"/>
              </a:spcAft>
              <a:buFont typeface="+mj-lt"/>
              <a:buAutoNum type="arabicPeriod"/>
            </a:pPr>
            <a:r>
              <a:rPr lang="nl-NL" sz="3200" dirty="0">
                <a:latin typeface="Bahnschrift" panose="020B0502040204020203" pitchFamily="34" charset="0"/>
              </a:rPr>
              <a:t>Pedofilie</a:t>
            </a:r>
          </a:p>
          <a:p>
            <a:pPr marL="514350" indent="-514350">
              <a:spcAft>
                <a:spcPts val="600"/>
              </a:spcAft>
              <a:buFont typeface="+mj-lt"/>
              <a:buAutoNum type="arabicPeriod"/>
            </a:pPr>
            <a:r>
              <a:rPr lang="nl-NL" sz="3200" dirty="0">
                <a:latin typeface="Bahnschrift" panose="020B0502040204020203" pitchFamily="34" charset="0"/>
              </a:rPr>
              <a:t>Seksueel masochisme</a:t>
            </a:r>
          </a:p>
          <a:p>
            <a:pPr marL="514350" indent="-514350">
              <a:spcAft>
                <a:spcPts val="600"/>
              </a:spcAft>
              <a:buFont typeface="+mj-lt"/>
              <a:buAutoNum type="arabicPeriod"/>
            </a:pPr>
            <a:r>
              <a:rPr lang="nl-NL" sz="3200" dirty="0">
                <a:latin typeface="Bahnschrift" panose="020B0502040204020203" pitchFamily="34" charset="0"/>
              </a:rPr>
              <a:t>Fetisjisme</a:t>
            </a:r>
          </a:p>
          <a:p>
            <a:pPr marL="514350" indent="-514350">
              <a:spcAft>
                <a:spcPts val="600"/>
              </a:spcAft>
              <a:buFont typeface="+mj-lt"/>
              <a:buAutoNum type="arabicPeriod"/>
            </a:pPr>
            <a:r>
              <a:rPr lang="nl-NL" sz="3200" dirty="0">
                <a:latin typeface="Bahnschrift" panose="020B0502040204020203" pitchFamily="34" charset="0"/>
              </a:rPr>
              <a:t>Transvestiestoornis</a:t>
            </a:r>
          </a:p>
          <a:p>
            <a:pPr>
              <a:spcAft>
                <a:spcPts val="600"/>
              </a:spcAft>
            </a:pPr>
            <a:r>
              <a:rPr lang="nl-NL" sz="3200" dirty="0">
                <a:latin typeface="Bahnschrift" panose="020B0502040204020203" pitchFamily="34" charset="0"/>
              </a:rPr>
              <a:t> </a:t>
            </a:r>
          </a:p>
          <a:p>
            <a:pPr>
              <a:spcAft>
                <a:spcPts val="600"/>
              </a:spcAft>
            </a:pPr>
            <a:endParaRPr lang="nl-NL" dirty="0">
              <a:latin typeface="Bahnschrift" panose="020B0502040204020203" pitchFamily="34" charset="0"/>
            </a:endParaRPr>
          </a:p>
        </p:txBody>
      </p:sp>
    </p:spTree>
    <p:extLst>
      <p:ext uri="{BB962C8B-B14F-4D97-AF65-F5344CB8AC3E}">
        <p14:creationId xmlns:p14="http://schemas.microsoft.com/office/powerpoint/2010/main" val="224018142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51574C0F71424E82856BC44A353689" ma:contentTypeVersion="11" ma:contentTypeDescription="Een nieuw document maken." ma:contentTypeScope="" ma:versionID="703049c547e53eea3c56b14af22acb60">
  <xsd:schema xmlns:xsd="http://www.w3.org/2001/XMLSchema" xmlns:xs="http://www.w3.org/2001/XMLSchema" xmlns:p="http://schemas.microsoft.com/office/2006/metadata/properties" xmlns:ns3="d4c86703-1005-4625-99c9-fe572bd9645e" xmlns:ns4="74d87654-b2d2-4173-a07f-6efb0b5f5e63" targetNamespace="http://schemas.microsoft.com/office/2006/metadata/properties" ma:root="true" ma:fieldsID="17e288dad7c314471a982cadf5571369" ns3:_="" ns4:_="">
    <xsd:import namespace="d4c86703-1005-4625-99c9-fe572bd9645e"/>
    <xsd:import namespace="74d87654-b2d2-4173-a07f-6efb0b5f5e6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c86703-1005-4625-99c9-fe572bd9645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d87654-b2d2-4173-a07f-6efb0b5f5e63"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description="" ma:internalName="SharedWithDetails" ma:readOnly="true">
      <xsd:simpleType>
        <xsd:restriction base="dms:Note">
          <xsd:maxLength value="255"/>
        </xsd:restriction>
      </xsd:simpleType>
    </xsd:element>
    <xsd:element name="SharingHintHash" ma:index="12"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713705-36B6-462F-B29C-8891ABE09EF0}">
  <ds:schemaRefs>
    <ds:schemaRef ds:uri="http://schemas.microsoft.com/sharepoint/v3/contenttype/forms"/>
  </ds:schemaRefs>
</ds:datastoreItem>
</file>

<file path=customXml/itemProps2.xml><?xml version="1.0" encoding="utf-8"?>
<ds:datastoreItem xmlns:ds="http://schemas.openxmlformats.org/officeDocument/2006/customXml" ds:itemID="{087AB226-9D49-4519-B747-1CC93913AEA9}">
  <ds:schemaRefs>
    <ds:schemaRef ds:uri="http://www.w3.org/XML/1998/namespace"/>
    <ds:schemaRef ds:uri="http://schemas.openxmlformats.org/package/2006/metadata/core-properties"/>
    <ds:schemaRef ds:uri="http://purl.org/dc/elements/1.1/"/>
    <ds:schemaRef ds:uri="d4c86703-1005-4625-99c9-fe572bd9645e"/>
    <ds:schemaRef ds:uri="http://schemas.microsoft.com/office/2006/metadata/properties"/>
    <ds:schemaRef ds:uri="http://purl.org/dc/dcmitype/"/>
    <ds:schemaRef ds:uri="http://schemas.microsoft.com/office/2006/documentManagement/types"/>
    <ds:schemaRef ds:uri="http://schemas.microsoft.com/office/infopath/2007/PartnerControls"/>
    <ds:schemaRef ds:uri="74d87654-b2d2-4173-a07f-6efb0b5f5e63"/>
    <ds:schemaRef ds:uri="http://purl.org/dc/terms/"/>
  </ds:schemaRefs>
</ds:datastoreItem>
</file>

<file path=customXml/itemProps3.xml><?xml version="1.0" encoding="utf-8"?>
<ds:datastoreItem xmlns:ds="http://schemas.openxmlformats.org/officeDocument/2006/customXml" ds:itemID="{E4EEF662-2987-47F8-B5BE-453C1A2E74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c86703-1005-4625-99c9-fe572bd9645e"/>
    <ds:schemaRef ds:uri="74d87654-b2d2-4173-a07f-6efb0b5f5e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1034</Words>
  <Application>Microsoft Office PowerPoint</Application>
  <PresentationFormat>Breedbeeld</PresentationFormat>
  <Paragraphs>107</Paragraphs>
  <Slides>21</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Bahnschrift</vt:lpstr>
      <vt:lpstr>Book Antiqua</vt:lpstr>
      <vt:lpstr>Calibri</vt:lpstr>
      <vt:lpstr>Calibri Light</vt:lpstr>
      <vt:lpstr>Office Theme</vt:lpstr>
      <vt:lpstr>Parafilieën</vt:lpstr>
      <vt:lpstr>PowerPoint-presentatie</vt:lpstr>
      <vt:lpstr>De Parafilieën lopen uiteen van voor andere mensen  geheel onschadelijke gedragingen tot zeer schadelijke,  en daartoe mogelijk leidende fantasieën</vt:lpstr>
      <vt:lpstr>Als het seksueel gedrag leidt tot ernstige problemen tussen een persoon en zijn omgeving, kan sprake zijn van een psychische aandoening.</vt:lpstr>
      <vt:lpstr>DSM-V</vt:lpstr>
      <vt:lpstr>DSM-V</vt:lpstr>
      <vt:lpstr>Controverse</vt:lpstr>
      <vt:lpstr>PowerPoint-presentatie</vt:lpstr>
      <vt:lpstr>PowerPoint-presentatie</vt:lpstr>
      <vt:lpstr>PowerPoint-presentatie</vt:lpstr>
      <vt:lpstr>PowerPoint-presentatie</vt:lpstr>
      <vt:lpstr>Het heimelijk en doorgaans met seksuele lustgevoelenskijken naar een of meer mensen die geheel of gedeeltelijk naakt zijn en al dan niet seksuele handelingen verrichten. In het algemeen is een voyeur iemand die een vrouw of een minnend liefdespaar bespiedt  DSM V Recidiverende, intense seksuele opwinding bij het kijken naar een nietsvermoedend persoon die naakt, zich aan het uitkleden of seksueel actief is. Dit komt tot uiting in fantasieën, drang of handelingen </vt:lpstr>
      <vt:lpstr>PowerPoint-presentatie</vt:lpstr>
      <vt:lpstr>3. Frotteurisme  </vt:lpstr>
      <vt:lpstr>PowerPoint-presentatie</vt:lpstr>
      <vt:lpstr>PowerPoint-presentatie</vt:lpstr>
      <vt:lpstr>PowerPoint-presentatie</vt:lpstr>
      <vt:lpstr>7. Fetisjisme</vt:lpstr>
      <vt:lpstr>8. Transvestiestoornis</vt:lpstr>
      <vt:lpstr>Andere parafiele stoornissen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Parafilieën</dc:title>
  <dc:creator>Peter Haagsma</dc:creator>
  <cp:lastModifiedBy>Peter Haagsma</cp:lastModifiedBy>
  <cp:revision>1</cp:revision>
  <dcterms:created xsi:type="dcterms:W3CDTF">2020-01-12T18:00:09Z</dcterms:created>
  <dcterms:modified xsi:type="dcterms:W3CDTF">2020-01-12T18:05:23Z</dcterms:modified>
</cp:coreProperties>
</file>